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7" r:id="rId3"/>
    <p:sldId id="279" r:id="rId4"/>
    <p:sldId id="280" r:id="rId5"/>
    <p:sldId id="312" r:id="rId6"/>
    <p:sldId id="297" r:id="rId7"/>
    <p:sldId id="300" r:id="rId8"/>
    <p:sldId id="327" r:id="rId9"/>
    <p:sldId id="328" r:id="rId10"/>
    <p:sldId id="326" r:id="rId11"/>
    <p:sldId id="313" r:id="rId12"/>
    <p:sldId id="301" r:id="rId13"/>
    <p:sldId id="329" r:id="rId14"/>
    <p:sldId id="314" r:id="rId15"/>
    <p:sldId id="318" r:id="rId16"/>
    <p:sldId id="315" r:id="rId17"/>
    <p:sldId id="316" r:id="rId18"/>
    <p:sldId id="317" r:id="rId19"/>
    <p:sldId id="321" r:id="rId20"/>
    <p:sldId id="319" r:id="rId21"/>
    <p:sldId id="322" r:id="rId22"/>
    <p:sldId id="272" r:id="rId23"/>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7AA228-FF3B-4860-BBF1-3ACADB241A9A}" type="doc">
      <dgm:prSet loTypeId="urn:microsoft.com/office/officeart/2008/layout/VerticalCurvedList" loCatId="list" qsTypeId="urn:microsoft.com/office/officeart/2005/8/quickstyle/simple1" qsCatId="simple" csTypeId="urn:microsoft.com/office/officeart/2005/8/colors/accent0_1" csCatId="mainScheme" phldr="1"/>
      <dgm:spPr/>
      <dgm:t>
        <a:bodyPr/>
        <a:lstStyle/>
        <a:p>
          <a:endParaRPr lang="en-US"/>
        </a:p>
      </dgm:t>
    </dgm:pt>
    <dgm:pt modelId="{CC30AD84-6B6E-4C45-886A-4BCF2B4D210A}">
      <dgm:prSet custT="1">
        <dgm:style>
          <a:lnRef idx="1">
            <a:schemeClr val="accent2"/>
          </a:lnRef>
          <a:fillRef idx="2">
            <a:schemeClr val="accent2"/>
          </a:fillRef>
          <a:effectRef idx="1">
            <a:schemeClr val="accent2"/>
          </a:effectRef>
          <a:fontRef idx="minor">
            <a:schemeClr val="dk1"/>
          </a:fontRef>
        </dgm:style>
      </dgm:prSet>
      <dgm:spPr>
        <a:xfrm>
          <a:off x="801608" y="1010814"/>
          <a:ext cx="6630921" cy="505407"/>
        </a:xfrm>
        <a:ln/>
      </dgm:spPr>
      <dgm:t>
        <a:bodyPr/>
        <a:lstStyle/>
        <a:p>
          <a:pPr rtl="0"/>
          <a:r>
            <a:rPr lang="sr-Cyrl-CS" sz="1800" b="1" dirty="0">
              <a:solidFill>
                <a:sysClr val="windowText" lastClr="000000"/>
              </a:solidFill>
              <a:latin typeface="Comic Sans MS" pitchFamily="66" charset="0"/>
              <a:ea typeface="+mn-ea"/>
              <a:cs typeface="Times New Roman" panose="02020603050405020304" pitchFamily="18" charset="0"/>
            </a:rPr>
            <a:t>Утврђивање или провера сумње (не истрага) прикупљање информација (директно индиректно)</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E6150F0D-C888-4AA4-8F79-5C5087706A51}" type="parTrans" cxnId="{27FEFD88-4085-456F-B46E-D61BC191B459}">
      <dgm:prSet/>
      <dgm:spPr/>
      <dgm:t>
        <a:bodyPr/>
        <a:lstStyle/>
        <a:p>
          <a:endParaRPr lang="en-US" sz="1600" b="1">
            <a:solidFill>
              <a:schemeClr val="tx1"/>
            </a:solidFill>
            <a:latin typeface="+mn-lt"/>
            <a:ea typeface="Verdana" pitchFamily="34" charset="0"/>
            <a:cs typeface="Verdana" pitchFamily="34" charset="0"/>
          </a:endParaRPr>
        </a:p>
      </dgm:t>
    </dgm:pt>
    <dgm:pt modelId="{0E4A3984-9738-4CEA-9B42-4202555295BB}" type="sibTrans" cxnId="{27FEFD88-4085-456F-B46E-D61BC191B459}">
      <dgm:prSet/>
      <dgm:spPr/>
      <dgm:t>
        <a:bodyPr/>
        <a:lstStyle/>
        <a:p>
          <a:endParaRPr lang="en-US" sz="1600" b="1">
            <a:solidFill>
              <a:schemeClr val="tx1"/>
            </a:solidFill>
            <a:latin typeface="+mn-lt"/>
            <a:ea typeface="Verdana" pitchFamily="34" charset="0"/>
            <a:cs typeface="Verdana" pitchFamily="34" charset="0"/>
          </a:endParaRPr>
        </a:p>
      </dgm:t>
    </dgm:pt>
    <dgm:pt modelId="{DBB4E6E2-EEC2-49BA-A746-F7E4EA02DDE7}">
      <dgm:prSet custT="1">
        <dgm:style>
          <a:lnRef idx="1">
            <a:schemeClr val="accent3"/>
          </a:lnRef>
          <a:fillRef idx="2">
            <a:schemeClr val="accent3"/>
          </a:fillRef>
          <a:effectRef idx="1">
            <a:schemeClr val="accent3"/>
          </a:effectRef>
          <a:fontRef idx="minor">
            <a:schemeClr val="dk1"/>
          </a:fontRef>
        </dgm:style>
      </dgm:prSet>
      <dgm:spPr>
        <a:xfrm>
          <a:off x="991711" y="2526363"/>
          <a:ext cx="6440817" cy="505407"/>
        </a:xfrm>
        <a:ln/>
      </dgm:spPr>
      <dgm:t>
        <a:bodyPr/>
        <a:lstStyle/>
        <a:p>
          <a:pPr rtl="0"/>
          <a:r>
            <a:rPr lang="sr-Cyrl-CS" sz="1800" b="1" dirty="0">
              <a:solidFill>
                <a:sysClr val="windowText" lastClr="000000"/>
              </a:solidFill>
              <a:latin typeface="Comic Sans MS" pitchFamily="66" charset="0"/>
              <a:ea typeface="Verdana" pitchFamily="34" charset="0"/>
              <a:cs typeface="Times New Roman" panose="02020603050405020304" pitchFamily="18" charset="0"/>
            </a:rPr>
            <a:t>Консултације (анализа чињеница, процена ниво</a:t>
          </a:r>
          <a:r>
            <a:rPr lang="en-US" sz="1800" b="1" dirty="0">
              <a:solidFill>
                <a:sysClr val="windowText" lastClr="000000"/>
              </a:solidFill>
              <a:latin typeface="Comic Sans MS" pitchFamily="66" charset="0"/>
              <a:ea typeface="Verdana" pitchFamily="34" charset="0"/>
              <a:cs typeface="Times New Roman" panose="02020603050405020304" pitchFamily="18" charset="0"/>
            </a:rPr>
            <a:t>a</a:t>
          </a:r>
          <a:r>
            <a:rPr lang="sr-Cyrl-CS" sz="1800" b="1" dirty="0">
              <a:solidFill>
                <a:sysClr val="windowText" lastClr="000000"/>
              </a:solidFill>
              <a:latin typeface="Comic Sans MS" pitchFamily="66" charset="0"/>
              <a:ea typeface="Verdana" pitchFamily="34" charset="0"/>
              <a:cs typeface="Times New Roman" panose="02020603050405020304" pitchFamily="18" charset="0"/>
            </a:rPr>
            <a:t>, ризика, предлог мера)</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0378B8B1-1EC0-42C1-BB7C-9B5653BE1AAB}" type="parTrans" cxnId="{45D678D7-9F2C-4F07-AC79-2B3B4FF0997D}">
      <dgm:prSet/>
      <dgm:spPr/>
      <dgm:t>
        <a:bodyPr/>
        <a:lstStyle/>
        <a:p>
          <a:endParaRPr lang="en-US" sz="1600" b="1">
            <a:solidFill>
              <a:schemeClr val="tx1"/>
            </a:solidFill>
            <a:latin typeface="+mn-lt"/>
            <a:ea typeface="Verdana" pitchFamily="34" charset="0"/>
            <a:cs typeface="Verdana" pitchFamily="34" charset="0"/>
          </a:endParaRPr>
        </a:p>
      </dgm:t>
    </dgm:pt>
    <dgm:pt modelId="{9B0A1F3D-3F5E-47A9-8638-448DFBA8F36A}" type="sibTrans" cxnId="{45D678D7-9F2C-4F07-AC79-2B3B4FF0997D}">
      <dgm:prSet/>
      <dgm:spPr/>
      <dgm:t>
        <a:bodyPr/>
        <a:lstStyle/>
        <a:p>
          <a:endParaRPr lang="en-US" sz="1600" b="1">
            <a:solidFill>
              <a:schemeClr val="tx1"/>
            </a:solidFill>
            <a:latin typeface="+mn-lt"/>
            <a:ea typeface="Verdana" pitchFamily="34" charset="0"/>
            <a:cs typeface="Verdana" pitchFamily="34" charset="0"/>
          </a:endParaRPr>
        </a:p>
      </dgm:t>
    </dgm:pt>
    <dgm:pt modelId="{40BCBA40-D947-45EA-B4D3-A9BA1BADB2BA}">
      <dgm:prSet custT="1">
        <dgm:style>
          <a:lnRef idx="1">
            <a:schemeClr val="dk1"/>
          </a:lnRef>
          <a:fillRef idx="2">
            <a:schemeClr val="dk1"/>
          </a:fillRef>
          <a:effectRef idx="1">
            <a:schemeClr val="dk1"/>
          </a:effectRef>
          <a:fontRef idx="minor">
            <a:schemeClr val="dk1"/>
          </a:fontRef>
        </dgm:style>
      </dgm:prSet>
      <dgm:spPr>
        <a:xfrm>
          <a:off x="801608" y="3284378"/>
          <a:ext cx="6630921" cy="505407"/>
        </a:xfrm>
        <a:ln/>
      </dgm:spPr>
      <dgm:t>
        <a:bodyPr/>
        <a:lstStyle/>
        <a:p>
          <a:pPr rtl="0"/>
          <a:r>
            <a:rPr lang="sr-Cyrl-CS" sz="1800" b="1" dirty="0">
              <a:solidFill>
                <a:sysClr val="windowText" lastClr="000000"/>
              </a:solidFill>
              <a:latin typeface="Comic Sans MS" pitchFamily="66" charset="0"/>
              <a:ea typeface="Verdana" pitchFamily="34" charset="0"/>
              <a:cs typeface="Times New Roman" panose="02020603050405020304" pitchFamily="18" charset="0"/>
            </a:rPr>
            <a:t>Мере и активности (ОПЗ – промене понашања, заједно са родитељима) </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8F1A57EF-472B-4CE8-95BB-C9BD3753EE11}" type="parTrans" cxnId="{58677968-0256-4ACB-B06D-4EE43696DBF2}">
      <dgm:prSet/>
      <dgm:spPr/>
      <dgm:t>
        <a:bodyPr/>
        <a:lstStyle/>
        <a:p>
          <a:endParaRPr lang="en-US" sz="1600" b="1">
            <a:solidFill>
              <a:schemeClr val="tx1"/>
            </a:solidFill>
            <a:latin typeface="+mn-lt"/>
            <a:ea typeface="Verdana" pitchFamily="34" charset="0"/>
            <a:cs typeface="Verdana" pitchFamily="34" charset="0"/>
          </a:endParaRPr>
        </a:p>
      </dgm:t>
    </dgm:pt>
    <dgm:pt modelId="{C3453038-BC8D-4C1A-825E-AC78C8A07555}" type="sibTrans" cxnId="{58677968-0256-4ACB-B06D-4EE43696DBF2}">
      <dgm:prSet/>
      <dgm:spPr/>
      <dgm:t>
        <a:bodyPr/>
        <a:lstStyle/>
        <a:p>
          <a:endParaRPr lang="en-US" sz="1600" b="1">
            <a:solidFill>
              <a:schemeClr val="tx1"/>
            </a:solidFill>
            <a:latin typeface="+mn-lt"/>
            <a:ea typeface="Verdana" pitchFamily="34" charset="0"/>
            <a:cs typeface="Verdana" pitchFamily="34" charset="0"/>
          </a:endParaRPr>
        </a:p>
      </dgm:t>
    </dgm:pt>
    <dgm:pt modelId="{9B4391BE-590D-42F3-8702-27332C3CDC5F}">
      <dgm:prSet custT="1">
        <dgm:style>
          <a:lnRef idx="1">
            <a:schemeClr val="accent4"/>
          </a:lnRef>
          <a:fillRef idx="2">
            <a:schemeClr val="accent4"/>
          </a:fillRef>
          <a:effectRef idx="1">
            <a:schemeClr val="accent4"/>
          </a:effectRef>
          <a:fontRef idx="minor">
            <a:schemeClr val="dk1"/>
          </a:fontRef>
        </dgm:style>
      </dgm:prSet>
      <dgm:spPr>
        <a:xfrm>
          <a:off x="991711" y="1768829"/>
          <a:ext cx="6440817" cy="505407"/>
        </a:xfrm>
        <a:ln/>
      </dgm:spPr>
      <dgm:t>
        <a:bodyPr/>
        <a:lstStyle/>
        <a:p>
          <a:pPr rtl="0"/>
          <a:r>
            <a:rPr lang="sr-Cyrl-CS" sz="1800" b="1" dirty="0">
              <a:solidFill>
                <a:sysClr val="windowText" lastClr="000000"/>
              </a:solidFill>
              <a:latin typeface="Calibri"/>
              <a:ea typeface="Verdana" pitchFamily="34" charset="0"/>
              <a:cs typeface="+mn-cs"/>
            </a:rPr>
            <a:t> </a:t>
          </a:r>
          <a:r>
            <a:rPr lang="sr-Cyrl-CS" sz="1800" b="1" dirty="0">
              <a:solidFill>
                <a:sysClr val="windowText" lastClr="000000"/>
              </a:solidFill>
              <a:latin typeface="Comic Sans MS" pitchFamily="66" charset="0"/>
              <a:ea typeface="Verdana" pitchFamily="34" charset="0"/>
              <a:cs typeface="Times New Roman" panose="02020603050405020304" pitchFamily="18" charset="0"/>
            </a:rPr>
            <a:t>Обавештавање/информисање родитеља и хитне акције (полиција, лекарска помоћ...) </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917E97C4-3121-448D-867D-C280CA5EE50D}" type="parTrans" cxnId="{5D46F3AA-AF4C-43A0-9B78-301ED1090CD4}">
      <dgm:prSet/>
      <dgm:spPr/>
      <dgm:t>
        <a:bodyPr/>
        <a:lstStyle/>
        <a:p>
          <a:endParaRPr lang="en-US" sz="1600" b="1">
            <a:solidFill>
              <a:schemeClr val="tx1"/>
            </a:solidFill>
            <a:latin typeface="+mn-lt"/>
            <a:ea typeface="Verdana" pitchFamily="34" charset="0"/>
            <a:cs typeface="Verdana" pitchFamily="34" charset="0"/>
          </a:endParaRPr>
        </a:p>
      </dgm:t>
    </dgm:pt>
    <dgm:pt modelId="{1AD269BF-4A4A-4B7F-BD31-4842012B18E3}" type="sibTrans" cxnId="{5D46F3AA-AF4C-43A0-9B78-301ED1090CD4}">
      <dgm:prSet/>
      <dgm:spPr/>
      <dgm:t>
        <a:bodyPr/>
        <a:lstStyle/>
        <a:p>
          <a:endParaRPr lang="en-US" sz="1600" b="1">
            <a:solidFill>
              <a:schemeClr val="tx1"/>
            </a:solidFill>
            <a:latin typeface="+mn-lt"/>
            <a:ea typeface="Verdana" pitchFamily="34" charset="0"/>
            <a:cs typeface="Verdana" pitchFamily="34" charset="0"/>
          </a:endParaRPr>
        </a:p>
      </dgm:t>
    </dgm:pt>
    <dgm:pt modelId="{CF63E7A1-3D2B-43D9-A045-8102244A88DB}">
      <dgm:prSet custT="1">
        <dgm:style>
          <a:lnRef idx="1">
            <a:schemeClr val="accent1"/>
          </a:lnRef>
          <a:fillRef idx="2">
            <a:schemeClr val="accent1"/>
          </a:fillRef>
          <a:effectRef idx="1">
            <a:schemeClr val="accent1"/>
          </a:effectRef>
          <a:fontRef idx="minor">
            <a:schemeClr val="dk1"/>
          </a:fontRef>
        </dgm:style>
      </dgm:prSet>
      <dgm:spPr>
        <a:xfrm>
          <a:off x="385876" y="4042393"/>
          <a:ext cx="7046653" cy="505407"/>
        </a:xfrm>
        <a:ln/>
      </dgm:spPr>
      <dgm:t>
        <a:bodyPr/>
        <a:lstStyle/>
        <a:p>
          <a:pPr rtl="0"/>
          <a:r>
            <a:rPr lang="sr-Cyrl-CS" sz="1800" b="1" dirty="0">
              <a:solidFill>
                <a:sysClr val="windowText" lastClr="000000"/>
              </a:solidFill>
              <a:latin typeface="Comic Sans MS" pitchFamily="66" charset="0"/>
              <a:ea typeface="+mn-ea"/>
              <a:cs typeface="Times New Roman" panose="02020603050405020304" pitchFamily="18" charset="0"/>
            </a:rPr>
            <a:t>Праћење ефеката предузетих мера и активности  (извештавање ШУ)</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ACEEB6DD-CC12-4AAE-A1B2-C3A3B64B7057}" type="parTrans" cxnId="{76244E93-6C8A-4FB5-A7B6-4C284BB759CD}">
      <dgm:prSet/>
      <dgm:spPr/>
      <dgm:t>
        <a:bodyPr/>
        <a:lstStyle/>
        <a:p>
          <a:endParaRPr lang="en-US" sz="1600" b="1">
            <a:solidFill>
              <a:schemeClr val="tx1"/>
            </a:solidFill>
            <a:latin typeface="+mn-lt"/>
          </a:endParaRPr>
        </a:p>
      </dgm:t>
    </dgm:pt>
    <dgm:pt modelId="{0BD4EF06-5A3D-4292-B371-B9552F7D2F86}" type="sibTrans" cxnId="{76244E93-6C8A-4FB5-A7B6-4C284BB759CD}">
      <dgm:prSet/>
      <dgm:spPr/>
      <dgm:t>
        <a:bodyPr/>
        <a:lstStyle/>
        <a:p>
          <a:endParaRPr lang="en-US" sz="1600" b="1">
            <a:solidFill>
              <a:schemeClr val="tx1"/>
            </a:solidFill>
            <a:latin typeface="+mn-lt"/>
          </a:endParaRPr>
        </a:p>
      </dgm:t>
    </dgm:pt>
    <dgm:pt modelId="{7F301FFA-110B-48CD-9637-BE36360A8FCA}">
      <dgm:prSet custT="1">
        <dgm:style>
          <a:lnRef idx="1">
            <a:schemeClr val="accent1"/>
          </a:lnRef>
          <a:fillRef idx="2">
            <a:schemeClr val="accent1"/>
          </a:fillRef>
          <a:effectRef idx="1">
            <a:schemeClr val="accent1"/>
          </a:effectRef>
          <a:fontRef idx="minor">
            <a:schemeClr val="dk1"/>
          </a:fontRef>
        </dgm:style>
      </dgm:prSet>
      <dgm:spPr>
        <a:xfrm>
          <a:off x="385876" y="252799"/>
          <a:ext cx="7046653" cy="505407"/>
        </a:xfrm>
        <a:ln/>
      </dgm:spPr>
      <dgm:t>
        <a:bodyPr/>
        <a:lstStyle/>
        <a:p>
          <a:pPr rtl="0"/>
          <a:r>
            <a:rPr lang="sr-Cyrl-CS" sz="1800" b="1" dirty="0">
              <a:solidFill>
                <a:sysClr val="windowText" lastClr="000000"/>
              </a:solidFill>
              <a:latin typeface="Comic Sans MS" pitchFamily="66" charset="0"/>
              <a:ea typeface="Verdana" pitchFamily="34" charset="0"/>
              <a:cs typeface="Times New Roman" panose="02020603050405020304" pitchFamily="18" charset="0"/>
            </a:rPr>
            <a:t>Заустављање/прекид насиља и смиривање учесника</a:t>
          </a:r>
          <a:endParaRPr lang="en-US" sz="1800" b="1" dirty="0">
            <a:solidFill>
              <a:sysClr val="windowText" lastClr="000000"/>
            </a:solidFill>
            <a:latin typeface="Comic Sans MS" pitchFamily="66" charset="0"/>
            <a:ea typeface="Verdana" pitchFamily="34" charset="0"/>
            <a:cs typeface="Times New Roman" panose="02020603050405020304" pitchFamily="18" charset="0"/>
          </a:endParaRPr>
        </a:p>
      </dgm:t>
    </dgm:pt>
    <dgm:pt modelId="{E6282DB5-69A2-47E8-B0B4-34CB9C079E62}" type="parTrans" cxnId="{2FF0BF04-3E96-4065-B8E1-88E0C56690FE}">
      <dgm:prSet/>
      <dgm:spPr/>
      <dgm:t>
        <a:bodyPr/>
        <a:lstStyle/>
        <a:p>
          <a:endParaRPr lang="sr-Cyrl-RS"/>
        </a:p>
      </dgm:t>
    </dgm:pt>
    <dgm:pt modelId="{ED3FA324-E5A5-49C9-A6E9-E829258B1FEB}" type="sibTrans" cxnId="{2FF0BF04-3E96-4065-B8E1-88E0C56690FE}">
      <dgm:prSet/>
      <dgm:spPr>
        <a:xfrm>
          <a:off x="-5427711" y="-831103"/>
          <a:ext cx="6462806" cy="6462806"/>
        </a:xfrm>
        <a:noFill/>
        <a:ln w="25400" cap="flat" cmpd="sng" algn="ctr">
          <a:solidFill>
            <a:sysClr val="windowText" lastClr="000000">
              <a:shade val="60000"/>
              <a:hueOff val="0"/>
              <a:satOff val="0"/>
              <a:lumOff val="0"/>
              <a:alphaOff val="0"/>
            </a:sysClr>
          </a:solidFill>
          <a:prstDash val="solid"/>
        </a:ln>
        <a:effectLst/>
      </dgm:spPr>
      <dgm:t>
        <a:bodyPr/>
        <a:lstStyle/>
        <a:p>
          <a:endParaRPr lang="sr-Cyrl-RS"/>
        </a:p>
      </dgm:t>
    </dgm:pt>
    <dgm:pt modelId="{52F06263-B320-4CE9-A6EE-49EBF946CD87}" type="pres">
      <dgm:prSet presAssocID="{EE7AA228-FF3B-4860-BBF1-3ACADB241A9A}" presName="Name0" presStyleCnt="0">
        <dgm:presLayoutVars>
          <dgm:chMax val="7"/>
          <dgm:chPref val="7"/>
          <dgm:dir/>
        </dgm:presLayoutVars>
      </dgm:prSet>
      <dgm:spPr/>
      <dgm:t>
        <a:bodyPr/>
        <a:lstStyle/>
        <a:p>
          <a:endParaRPr lang="en-US"/>
        </a:p>
      </dgm:t>
    </dgm:pt>
    <dgm:pt modelId="{21922C62-52CA-436D-AC15-D41EE6141F98}" type="pres">
      <dgm:prSet presAssocID="{EE7AA228-FF3B-4860-BBF1-3ACADB241A9A}" presName="Name1" presStyleCnt="0"/>
      <dgm:spPr/>
    </dgm:pt>
    <dgm:pt modelId="{703520EC-7612-4929-84FB-49B39D491348}" type="pres">
      <dgm:prSet presAssocID="{EE7AA228-FF3B-4860-BBF1-3ACADB241A9A}" presName="cycle" presStyleCnt="0"/>
      <dgm:spPr/>
    </dgm:pt>
    <dgm:pt modelId="{B88BDB4F-1E35-435C-8EC8-141BEB1DBF1C}" type="pres">
      <dgm:prSet presAssocID="{EE7AA228-FF3B-4860-BBF1-3ACADB241A9A}" presName="srcNode" presStyleLbl="node1" presStyleIdx="0" presStyleCnt="6"/>
      <dgm:spPr/>
    </dgm:pt>
    <dgm:pt modelId="{734C7F0B-73E4-4BD8-ADBB-C31FE4531BE5}" type="pres">
      <dgm:prSet presAssocID="{EE7AA228-FF3B-4860-BBF1-3ACADB241A9A}" presName="conn" presStyleLbl="parChTrans1D2" presStyleIdx="0" presStyleCnt="1"/>
      <dgm:spPr>
        <a:prstGeom prst="blockArc">
          <a:avLst>
            <a:gd name="adj1" fmla="val 18900000"/>
            <a:gd name="adj2" fmla="val 2700000"/>
            <a:gd name="adj3" fmla="val 271"/>
          </a:avLst>
        </a:prstGeom>
      </dgm:spPr>
      <dgm:t>
        <a:bodyPr/>
        <a:lstStyle/>
        <a:p>
          <a:endParaRPr lang="en-US"/>
        </a:p>
      </dgm:t>
    </dgm:pt>
    <dgm:pt modelId="{406EC0E4-B8E6-4A98-B9F5-902A301D2169}" type="pres">
      <dgm:prSet presAssocID="{EE7AA228-FF3B-4860-BBF1-3ACADB241A9A}" presName="extraNode" presStyleLbl="node1" presStyleIdx="0" presStyleCnt="6"/>
      <dgm:spPr/>
    </dgm:pt>
    <dgm:pt modelId="{DA0D52C3-5653-4A2C-8635-E59EC39E21AD}" type="pres">
      <dgm:prSet presAssocID="{EE7AA228-FF3B-4860-BBF1-3ACADB241A9A}" presName="dstNode" presStyleLbl="node1" presStyleIdx="0" presStyleCnt="6"/>
      <dgm:spPr/>
    </dgm:pt>
    <dgm:pt modelId="{62D24C33-7EB6-43A9-9039-012467FA4AFB}" type="pres">
      <dgm:prSet presAssocID="{7F301FFA-110B-48CD-9637-BE36360A8FCA}" presName="text_1" presStyleLbl="node1" presStyleIdx="0" presStyleCnt="6">
        <dgm:presLayoutVars>
          <dgm:bulletEnabled val="1"/>
        </dgm:presLayoutVars>
      </dgm:prSet>
      <dgm:spPr>
        <a:prstGeom prst="rect">
          <a:avLst/>
        </a:prstGeom>
      </dgm:spPr>
      <dgm:t>
        <a:bodyPr/>
        <a:lstStyle/>
        <a:p>
          <a:endParaRPr lang="en-US"/>
        </a:p>
      </dgm:t>
    </dgm:pt>
    <dgm:pt modelId="{546FED15-0AFA-4B25-AA16-B02FFBE727ED}" type="pres">
      <dgm:prSet presAssocID="{7F301FFA-110B-48CD-9637-BE36360A8FCA}" presName="accent_1" presStyleCnt="0"/>
      <dgm:spPr/>
    </dgm:pt>
    <dgm:pt modelId="{EF9156FC-1C0A-4EBF-8188-F91109876D9A}" type="pres">
      <dgm:prSet presAssocID="{7F301FFA-110B-48CD-9637-BE36360A8FCA}" presName="accentRepeatNode" presStyleLbl="solidFgAcc1" presStyleIdx="0" presStyleCnt="6">
        <dgm:style>
          <a:lnRef idx="1">
            <a:schemeClr val="accent1"/>
          </a:lnRef>
          <a:fillRef idx="2">
            <a:schemeClr val="accent1"/>
          </a:fillRef>
          <a:effectRef idx="1">
            <a:schemeClr val="accent1"/>
          </a:effectRef>
          <a:fontRef idx="minor">
            <a:schemeClr val="dk1"/>
          </a:fontRef>
        </dgm:style>
      </dgm:prSet>
      <dgm:spPr>
        <a:xfrm>
          <a:off x="69996" y="189623"/>
          <a:ext cx="631758" cy="631758"/>
        </a:xfrm>
        <a:prstGeom prst="ellipse">
          <a:avLst/>
        </a:prstGeom>
        <a:ln/>
      </dgm:spPr>
    </dgm:pt>
    <dgm:pt modelId="{DA9795F6-F306-4938-B36B-49584E333DB9}" type="pres">
      <dgm:prSet presAssocID="{CC30AD84-6B6E-4C45-886A-4BCF2B4D210A}" presName="text_2" presStyleLbl="node1" presStyleIdx="1" presStyleCnt="6">
        <dgm:presLayoutVars>
          <dgm:bulletEnabled val="1"/>
        </dgm:presLayoutVars>
      </dgm:prSet>
      <dgm:spPr>
        <a:prstGeom prst="rect">
          <a:avLst/>
        </a:prstGeom>
      </dgm:spPr>
      <dgm:t>
        <a:bodyPr/>
        <a:lstStyle/>
        <a:p>
          <a:endParaRPr lang="en-US"/>
        </a:p>
      </dgm:t>
    </dgm:pt>
    <dgm:pt modelId="{20FA1A62-78D8-44F2-AF39-1BB4EB28B43E}" type="pres">
      <dgm:prSet presAssocID="{CC30AD84-6B6E-4C45-886A-4BCF2B4D210A}" presName="accent_2" presStyleCnt="0"/>
      <dgm:spPr/>
    </dgm:pt>
    <dgm:pt modelId="{F53BD75C-93ED-4AC9-AF5F-577F26CD2D2E}" type="pres">
      <dgm:prSet presAssocID="{CC30AD84-6B6E-4C45-886A-4BCF2B4D210A}" presName="accentRepeatNode" presStyleLbl="solidFgAcc1" presStyleIdx="1" presStyleCnt="6">
        <dgm:style>
          <a:lnRef idx="1">
            <a:schemeClr val="accent2"/>
          </a:lnRef>
          <a:fillRef idx="2">
            <a:schemeClr val="accent2"/>
          </a:fillRef>
          <a:effectRef idx="1">
            <a:schemeClr val="accent2"/>
          </a:effectRef>
          <a:fontRef idx="minor">
            <a:schemeClr val="dk1"/>
          </a:fontRef>
        </dgm:style>
      </dgm:prSet>
      <dgm:spPr>
        <a:xfrm>
          <a:off x="485728" y="947638"/>
          <a:ext cx="631758" cy="631758"/>
        </a:xfrm>
        <a:prstGeom prst="ellipse">
          <a:avLst/>
        </a:prstGeom>
        <a:ln/>
      </dgm:spPr>
    </dgm:pt>
    <dgm:pt modelId="{211BBA38-21AA-4C46-83A2-B660459724E6}" type="pres">
      <dgm:prSet presAssocID="{9B4391BE-590D-42F3-8702-27332C3CDC5F}" presName="text_3" presStyleLbl="node1" presStyleIdx="2" presStyleCnt="6">
        <dgm:presLayoutVars>
          <dgm:bulletEnabled val="1"/>
        </dgm:presLayoutVars>
      </dgm:prSet>
      <dgm:spPr>
        <a:prstGeom prst="rect">
          <a:avLst/>
        </a:prstGeom>
      </dgm:spPr>
      <dgm:t>
        <a:bodyPr/>
        <a:lstStyle/>
        <a:p>
          <a:endParaRPr lang="en-US"/>
        </a:p>
      </dgm:t>
    </dgm:pt>
    <dgm:pt modelId="{EFD9027A-3C7F-4E91-99FA-A2760F4D6695}" type="pres">
      <dgm:prSet presAssocID="{9B4391BE-590D-42F3-8702-27332C3CDC5F}" presName="accent_3" presStyleCnt="0"/>
      <dgm:spPr/>
    </dgm:pt>
    <dgm:pt modelId="{676ED0A6-F512-4856-95AA-A1F5BDAE7C7E}" type="pres">
      <dgm:prSet presAssocID="{9B4391BE-590D-42F3-8702-27332C3CDC5F}" presName="accentRepeatNode" presStyleLbl="solidFgAcc1" presStyleIdx="2" presStyleCnt="6">
        <dgm:style>
          <a:lnRef idx="1">
            <a:schemeClr val="accent4"/>
          </a:lnRef>
          <a:fillRef idx="2">
            <a:schemeClr val="accent4"/>
          </a:fillRef>
          <a:effectRef idx="1">
            <a:schemeClr val="accent4"/>
          </a:effectRef>
          <a:fontRef idx="minor">
            <a:schemeClr val="dk1"/>
          </a:fontRef>
        </dgm:style>
      </dgm:prSet>
      <dgm:spPr>
        <a:xfrm>
          <a:off x="675832" y="1705653"/>
          <a:ext cx="631758" cy="631758"/>
        </a:xfrm>
        <a:prstGeom prst="ellipse">
          <a:avLst/>
        </a:prstGeom>
        <a:ln/>
      </dgm:spPr>
    </dgm:pt>
    <dgm:pt modelId="{28A7FB44-6E23-4C9C-8218-F5A2EB87B55D}" type="pres">
      <dgm:prSet presAssocID="{DBB4E6E2-EEC2-49BA-A746-F7E4EA02DDE7}" presName="text_4" presStyleLbl="node1" presStyleIdx="3" presStyleCnt="6">
        <dgm:presLayoutVars>
          <dgm:bulletEnabled val="1"/>
        </dgm:presLayoutVars>
      </dgm:prSet>
      <dgm:spPr>
        <a:prstGeom prst="rect">
          <a:avLst/>
        </a:prstGeom>
      </dgm:spPr>
      <dgm:t>
        <a:bodyPr/>
        <a:lstStyle/>
        <a:p>
          <a:endParaRPr lang="en-US"/>
        </a:p>
      </dgm:t>
    </dgm:pt>
    <dgm:pt modelId="{976BC09F-D163-4F35-98DD-1D451ADDECF5}" type="pres">
      <dgm:prSet presAssocID="{DBB4E6E2-EEC2-49BA-A746-F7E4EA02DDE7}" presName="accent_4" presStyleCnt="0"/>
      <dgm:spPr/>
    </dgm:pt>
    <dgm:pt modelId="{53E94EF2-917E-4FD5-9F13-292BD4A5146A}" type="pres">
      <dgm:prSet presAssocID="{DBB4E6E2-EEC2-49BA-A746-F7E4EA02DDE7}" presName="accentRepeatNode" presStyleLbl="solidFgAcc1" presStyleIdx="3" presStyleCnt="6">
        <dgm:style>
          <a:lnRef idx="1">
            <a:schemeClr val="accent3"/>
          </a:lnRef>
          <a:fillRef idx="2">
            <a:schemeClr val="accent3"/>
          </a:fillRef>
          <a:effectRef idx="1">
            <a:schemeClr val="accent3"/>
          </a:effectRef>
          <a:fontRef idx="minor">
            <a:schemeClr val="dk1"/>
          </a:fontRef>
        </dgm:style>
      </dgm:prSet>
      <dgm:spPr>
        <a:xfrm>
          <a:off x="675832" y="2463187"/>
          <a:ext cx="631758" cy="631758"/>
        </a:xfrm>
        <a:prstGeom prst="ellipse">
          <a:avLst/>
        </a:prstGeom>
        <a:ln/>
      </dgm:spPr>
    </dgm:pt>
    <dgm:pt modelId="{0FEFB175-99F6-4B7B-B88A-C7EB4EB3D796}" type="pres">
      <dgm:prSet presAssocID="{40BCBA40-D947-45EA-B4D3-A9BA1BADB2BA}" presName="text_5" presStyleLbl="node1" presStyleIdx="4" presStyleCnt="6">
        <dgm:presLayoutVars>
          <dgm:bulletEnabled val="1"/>
        </dgm:presLayoutVars>
      </dgm:prSet>
      <dgm:spPr>
        <a:prstGeom prst="rect">
          <a:avLst/>
        </a:prstGeom>
      </dgm:spPr>
      <dgm:t>
        <a:bodyPr/>
        <a:lstStyle/>
        <a:p>
          <a:endParaRPr lang="en-US"/>
        </a:p>
      </dgm:t>
    </dgm:pt>
    <dgm:pt modelId="{4A7EA381-80B1-4845-97D0-C8711DC5B6DB}" type="pres">
      <dgm:prSet presAssocID="{40BCBA40-D947-45EA-B4D3-A9BA1BADB2BA}" presName="accent_5" presStyleCnt="0"/>
      <dgm:spPr/>
    </dgm:pt>
    <dgm:pt modelId="{83304034-F929-4321-9E92-4B786FA6CAB0}" type="pres">
      <dgm:prSet presAssocID="{40BCBA40-D947-45EA-B4D3-A9BA1BADB2BA}" presName="accentRepeatNode" presStyleLbl="solidFgAcc1" presStyleIdx="4" presStyleCnt="6">
        <dgm:style>
          <a:lnRef idx="1">
            <a:schemeClr val="accent6"/>
          </a:lnRef>
          <a:fillRef idx="2">
            <a:schemeClr val="accent6"/>
          </a:fillRef>
          <a:effectRef idx="1">
            <a:schemeClr val="accent6"/>
          </a:effectRef>
          <a:fontRef idx="minor">
            <a:schemeClr val="dk1"/>
          </a:fontRef>
        </dgm:style>
      </dgm:prSet>
      <dgm:spPr>
        <a:xfrm>
          <a:off x="485728" y="3221202"/>
          <a:ext cx="631758" cy="631758"/>
        </a:xfrm>
        <a:prstGeom prst="ellipse">
          <a:avLst/>
        </a:prstGeom>
        <a:ln/>
      </dgm:spPr>
    </dgm:pt>
    <dgm:pt modelId="{882155BC-0DA6-4F89-866E-01038F63E942}" type="pres">
      <dgm:prSet presAssocID="{CF63E7A1-3D2B-43D9-A045-8102244A88DB}" presName="text_6" presStyleLbl="node1" presStyleIdx="5" presStyleCnt="6">
        <dgm:presLayoutVars>
          <dgm:bulletEnabled val="1"/>
        </dgm:presLayoutVars>
      </dgm:prSet>
      <dgm:spPr>
        <a:prstGeom prst="rect">
          <a:avLst/>
        </a:prstGeom>
      </dgm:spPr>
      <dgm:t>
        <a:bodyPr/>
        <a:lstStyle/>
        <a:p>
          <a:endParaRPr lang="en-US"/>
        </a:p>
      </dgm:t>
    </dgm:pt>
    <dgm:pt modelId="{5B9C4C11-4A75-4A2A-B6DB-E51C7C8836C9}" type="pres">
      <dgm:prSet presAssocID="{CF63E7A1-3D2B-43D9-A045-8102244A88DB}" presName="accent_6" presStyleCnt="0"/>
      <dgm:spPr/>
    </dgm:pt>
    <dgm:pt modelId="{2B5CC6CE-FE6B-4979-8EE2-08274BB2048E}" type="pres">
      <dgm:prSet presAssocID="{CF63E7A1-3D2B-43D9-A045-8102244A88DB}" presName="accentRepeatNode" presStyleLbl="solidFgAcc1" presStyleIdx="5" presStyleCnt="6">
        <dgm:style>
          <a:lnRef idx="1">
            <a:schemeClr val="accent1"/>
          </a:lnRef>
          <a:fillRef idx="2">
            <a:schemeClr val="accent1"/>
          </a:fillRef>
          <a:effectRef idx="1">
            <a:schemeClr val="accent1"/>
          </a:effectRef>
          <a:fontRef idx="minor">
            <a:schemeClr val="dk1"/>
          </a:fontRef>
        </dgm:style>
      </dgm:prSet>
      <dgm:spPr>
        <a:xfrm>
          <a:off x="69996" y="3979217"/>
          <a:ext cx="631758" cy="631758"/>
        </a:xfrm>
        <a:prstGeom prst="ellipse">
          <a:avLst/>
        </a:prstGeom>
        <a:ln/>
      </dgm:spPr>
    </dgm:pt>
  </dgm:ptLst>
  <dgm:cxnLst>
    <dgm:cxn modelId="{58677968-0256-4ACB-B06D-4EE43696DBF2}" srcId="{EE7AA228-FF3B-4860-BBF1-3ACADB241A9A}" destId="{40BCBA40-D947-45EA-B4D3-A9BA1BADB2BA}" srcOrd="4" destOrd="0" parTransId="{8F1A57EF-472B-4CE8-95BB-C9BD3753EE11}" sibTransId="{C3453038-BC8D-4C1A-825E-AC78C8A07555}"/>
    <dgm:cxn modelId="{AE3C7D9E-0E6B-40AC-8E0A-97042B93BDDB}" type="presOf" srcId="{CF63E7A1-3D2B-43D9-A045-8102244A88DB}" destId="{882155BC-0DA6-4F89-866E-01038F63E942}" srcOrd="0" destOrd="0" presId="urn:microsoft.com/office/officeart/2008/layout/VerticalCurvedList"/>
    <dgm:cxn modelId="{C4E9D7D2-C290-4B8F-897A-7A96D93C8BCA}" type="presOf" srcId="{EE7AA228-FF3B-4860-BBF1-3ACADB241A9A}" destId="{52F06263-B320-4CE9-A6EE-49EBF946CD87}" srcOrd="0" destOrd="0" presId="urn:microsoft.com/office/officeart/2008/layout/VerticalCurvedList"/>
    <dgm:cxn modelId="{31D19199-F1AE-4556-A4C5-31087EF2F94D}" type="presOf" srcId="{CC30AD84-6B6E-4C45-886A-4BCF2B4D210A}" destId="{DA9795F6-F306-4938-B36B-49584E333DB9}" srcOrd="0" destOrd="0" presId="urn:microsoft.com/office/officeart/2008/layout/VerticalCurvedList"/>
    <dgm:cxn modelId="{F1D8F691-7DD6-47FA-9054-AA300184EFB2}" type="presOf" srcId="{ED3FA324-E5A5-49C9-A6E9-E829258B1FEB}" destId="{734C7F0B-73E4-4BD8-ADBB-C31FE4531BE5}" srcOrd="0" destOrd="0" presId="urn:microsoft.com/office/officeart/2008/layout/VerticalCurvedList"/>
    <dgm:cxn modelId="{04F182EF-2922-4BF0-BFF1-2AB86CF043A2}" type="presOf" srcId="{9B4391BE-590D-42F3-8702-27332C3CDC5F}" destId="{211BBA38-21AA-4C46-83A2-B660459724E6}" srcOrd="0" destOrd="0" presId="urn:microsoft.com/office/officeart/2008/layout/VerticalCurvedList"/>
    <dgm:cxn modelId="{76244E93-6C8A-4FB5-A7B6-4C284BB759CD}" srcId="{EE7AA228-FF3B-4860-BBF1-3ACADB241A9A}" destId="{CF63E7A1-3D2B-43D9-A045-8102244A88DB}" srcOrd="5" destOrd="0" parTransId="{ACEEB6DD-CC12-4AAE-A1B2-C3A3B64B7057}" sibTransId="{0BD4EF06-5A3D-4292-B371-B9552F7D2F86}"/>
    <dgm:cxn modelId="{EBD4F170-B199-4006-89CF-ACA12F107F83}" type="presOf" srcId="{DBB4E6E2-EEC2-49BA-A746-F7E4EA02DDE7}" destId="{28A7FB44-6E23-4C9C-8218-F5A2EB87B55D}" srcOrd="0" destOrd="0" presId="urn:microsoft.com/office/officeart/2008/layout/VerticalCurvedList"/>
    <dgm:cxn modelId="{45D678D7-9F2C-4F07-AC79-2B3B4FF0997D}" srcId="{EE7AA228-FF3B-4860-BBF1-3ACADB241A9A}" destId="{DBB4E6E2-EEC2-49BA-A746-F7E4EA02DDE7}" srcOrd="3" destOrd="0" parTransId="{0378B8B1-1EC0-42C1-BB7C-9B5653BE1AAB}" sibTransId="{9B0A1F3D-3F5E-47A9-8638-448DFBA8F36A}"/>
    <dgm:cxn modelId="{27FEFD88-4085-456F-B46E-D61BC191B459}" srcId="{EE7AA228-FF3B-4860-BBF1-3ACADB241A9A}" destId="{CC30AD84-6B6E-4C45-886A-4BCF2B4D210A}" srcOrd="1" destOrd="0" parTransId="{E6150F0D-C888-4AA4-8F79-5C5087706A51}" sibTransId="{0E4A3984-9738-4CEA-9B42-4202555295BB}"/>
    <dgm:cxn modelId="{2FF0BF04-3E96-4065-B8E1-88E0C56690FE}" srcId="{EE7AA228-FF3B-4860-BBF1-3ACADB241A9A}" destId="{7F301FFA-110B-48CD-9637-BE36360A8FCA}" srcOrd="0" destOrd="0" parTransId="{E6282DB5-69A2-47E8-B0B4-34CB9C079E62}" sibTransId="{ED3FA324-E5A5-49C9-A6E9-E829258B1FEB}"/>
    <dgm:cxn modelId="{ABA16D76-07CA-4106-BCF7-2A6EC9D6D3A4}" type="presOf" srcId="{7F301FFA-110B-48CD-9637-BE36360A8FCA}" destId="{62D24C33-7EB6-43A9-9039-012467FA4AFB}" srcOrd="0" destOrd="0" presId="urn:microsoft.com/office/officeart/2008/layout/VerticalCurvedList"/>
    <dgm:cxn modelId="{5D46F3AA-AF4C-43A0-9B78-301ED1090CD4}" srcId="{EE7AA228-FF3B-4860-BBF1-3ACADB241A9A}" destId="{9B4391BE-590D-42F3-8702-27332C3CDC5F}" srcOrd="2" destOrd="0" parTransId="{917E97C4-3121-448D-867D-C280CA5EE50D}" sibTransId="{1AD269BF-4A4A-4B7F-BD31-4842012B18E3}"/>
    <dgm:cxn modelId="{F81AF806-D35F-4AB7-A1C3-AFAF97A7D0D6}" type="presOf" srcId="{40BCBA40-D947-45EA-B4D3-A9BA1BADB2BA}" destId="{0FEFB175-99F6-4B7B-B88A-C7EB4EB3D796}" srcOrd="0" destOrd="0" presId="urn:microsoft.com/office/officeart/2008/layout/VerticalCurvedList"/>
    <dgm:cxn modelId="{F087E69A-D279-4B20-BF2B-0AA0BD2B4722}" type="presParOf" srcId="{52F06263-B320-4CE9-A6EE-49EBF946CD87}" destId="{21922C62-52CA-436D-AC15-D41EE6141F98}" srcOrd="0" destOrd="0" presId="urn:microsoft.com/office/officeart/2008/layout/VerticalCurvedList"/>
    <dgm:cxn modelId="{63928888-84BC-4421-853E-07825BE3E73A}" type="presParOf" srcId="{21922C62-52CA-436D-AC15-D41EE6141F98}" destId="{703520EC-7612-4929-84FB-49B39D491348}" srcOrd="0" destOrd="0" presId="urn:microsoft.com/office/officeart/2008/layout/VerticalCurvedList"/>
    <dgm:cxn modelId="{1AC621E9-F647-4953-83D2-3740911C4444}" type="presParOf" srcId="{703520EC-7612-4929-84FB-49B39D491348}" destId="{B88BDB4F-1E35-435C-8EC8-141BEB1DBF1C}" srcOrd="0" destOrd="0" presId="urn:microsoft.com/office/officeart/2008/layout/VerticalCurvedList"/>
    <dgm:cxn modelId="{CD2F47A7-B47E-443F-9082-4B7B1127EC30}" type="presParOf" srcId="{703520EC-7612-4929-84FB-49B39D491348}" destId="{734C7F0B-73E4-4BD8-ADBB-C31FE4531BE5}" srcOrd="1" destOrd="0" presId="urn:microsoft.com/office/officeart/2008/layout/VerticalCurvedList"/>
    <dgm:cxn modelId="{7FC65936-2AFA-445C-81EF-907F5261A24A}" type="presParOf" srcId="{703520EC-7612-4929-84FB-49B39D491348}" destId="{406EC0E4-B8E6-4A98-B9F5-902A301D2169}" srcOrd="2" destOrd="0" presId="urn:microsoft.com/office/officeart/2008/layout/VerticalCurvedList"/>
    <dgm:cxn modelId="{ACDB8AF1-0CEC-43D6-96F0-6007ACD32529}" type="presParOf" srcId="{703520EC-7612-4929-84FB-49B39D491348}" destId="{DA0D52C3-5653-4A2C-8635-E59EC39E21AD}" srcOrd="3" destOrd="0" presId="urn:microsoft.com/office/officeart/2008/layout/VerticalCurvedList"/>
    <dgm:cxn modelId="{AC105AC8-5962-4A91-BB20-7ECE93D74FDE}" type="presParOf" srcId="{21922C62-52CA-436D-AC15-D41EE6141F98}" destId="{62D24C33-7EB6-43A9-9039-012467FA4AFB}" srcOrd="1" destOrd="0" presId="urn:microsoft.com/office/officeart/2008/layout/VerticalCurvedList"/>
    <dgm:cxn modelId="{68399765-0B7B-4610-89C3-31A48565EB78}" type="presParOf" srcId="{21922C62-52CA-436D-AC15-D41EE6141F98}" destId="{546FED15-0AFA-4B25-AA16-B02FFBE727ED}" srcOrd="2" destOrd="0" presId="urn:microsoft.com/office/officeart/2008/layout/VerticalCurvedList"/>
    <dgm:cxn modelId="{AC79A249-37C5-4F30-8342-B4ABE2399575}" type="presParOf" srcId="{546FED15-0AFA-4B25-AA16-B02FFBE727ED}" destId="{EF9156FC-1C0A-4EBF-8188-F91109876D9A}" srcOrd="0" destOrd="0" presId="urn:microsoft.com/office/officeart/2008/layout/VerticalCurvedList"/>
    <dgm:cxn modelId="{C7AD47B2-30C0-4EBE-8915-D7146C08626A}" type="presParOf" srcId="{21922C62-52CA-436D-AC15-D41EE6141F98}" destId="{DA9795F6-F306-4938-B36B-49584E333DB9}" srcOrd="3" destOrd="0" presId="urn:microsoft.com/office/officeart/2008/layout/VerticalCurvedList"/>
    <dgm:cxn modelId="{0E969D7D-F181-4E24-B2DD-152227D6E065}" type="presParOf" srcId="{21922C62-52CA-436D-AC15-D41EE6141F98}" destId="{20FA1A62-78D8-44F2-AF39-1BB4EB28B43E}" srcOrd="4" destOrd="0" presId="urn:microsoft.com/office/officeart/2008/layout/VerticalCurvedList"/>
    <dgm:cxn modelId="{CB0285D7-2A21-4760-B7B7-6797A9146FEA}" type="presParOf" srcId="{20FA1A62-78D8-44F2-AF39-1BB4EB28B43E}" destId="{F53BD75C-93ED-4AC9-AF5F-577F26CD2D2E}" srcOrd="0" destOrd="0" presId="urn:microsoft.com/office/officeart/2008/layout/VerticalCurvedList"/>
    <dgm:cxn modelId="{0C10CE64-869D-4867-B860-4F65295FDFEC}" type="presParOf" srcId="{21922C62-52CA-436D-AC15-D41EE6141F98}" destId="{211BBA38-21AA-4C46-83A2-B660459724E6}" srcOrd="5" destOrd="0" presId="urn:microsoft.com/office/officeart/2008/layout/VerticalCurvedList"/>
    <dgm:cxn modelId="{4127F1C4-2DFA-4F56-83BD-BAF379133B58}" type="presParOf" srcId="{21922C62-52CA-436D-AC15-D41EE6141F98}" destId="{EFD9027A-3C7F-4E91-99FA-A2760F4D6695}" srcOrd="6" destOrd="0" presId="urn:microsoft.com/office/officeart/2008/layout/VerticalCurvedList"/>
    <dgm:cxn modelId="{EB79A20C-C539-4A0A-9923-5BC125465BB1}" type="presParOf" srcId="{EFD9027A-3C7F-4E91-99FA-A2760F4D6695}" destId="{676ED0A6-F512-4856-95AA-A1F5BDAE7C7E}" srcOrd="0" destOrd="0" presId="urn:microsoft.com/office/officeart/2008/layout/VerticalCurvedList"/>
    <dgm:cxn modelId="{3ACC718C-2657-4DF3-B451-67C61D2BCDE6}" type="presParOf" srcId="{21922C62-52CA-436D-AC15-D41EE6141F98}" destId="{28A7FB44-6E23-4C9C-8218-F5A2EB87B55D}" srcOrd="7" destOrd="0" presId="urn:microsoft.com/office/officeart/2008/layout/VerticalCurvedList"/>
    <dgm:cxn modelId="{FF077E18-D552-48F1-B33B-B04FF7FAEDAD}" type="presParOf" srcId="{21922C62-52CA-436D-AC15-D41EE6141F98}" destId="{976BC09F-D163-4F35-98DD-1D451ADDECF5}" srcOrd="8" destOrd="0" presId="urn:microsoft.com/office/officeart/2008/layout/VerticalCurvedList"/>
    <dgm:cxn modelId="{474AD091-397C-4D00-B42A-60FEE0B33ABE}" type="presParOf" srcId="{976BC09F-D163-4F35-98DD-1D451ADDECF5}" destId="{53E94EF2-917E-4FD5-9F13-292BD4A5146A}" srcOrd="0" destOrd="0" presId="urn:microsoft.com/office/officeart/2008/layout/VerticalCurvedList"/>
    <dgm:cxn modelId="{31AF4B4E-270F-4463-AE4D-7DCA225424A9}" type="presParOf" srcId="{21922C62-52CA-436D-AC15-D41EE6141F98}" destId="{0FEFB175-99F6-4B7B-B88A-C7EB4EB3D796}" srcOrd="9" destOrd="0" presId="urn:microsoft.com/office/officeart/2008/layout/VerticalCurvedList"/>
    <dgm:cxn modelId="{A96A7191-BEA0-4C85-984A-FAA131D11026}" type="presParOf" srcId="{21922C62-52CA-436D-AC15-D41EE6141F98}" destId="{4A7EA381-80B1-4845-97D0-C8711DC5B6DB}" srcOrd="10" destOrd="0" presId="urn:microsoft.com/office/officeart/2008/layout/VerticalCurvedList"/>
    <dgm:cxn modelId="{94CF6150-80CA-4D4F-BEDC-E647F94258F9}" type="presParOf" srcId="{4A7EA381-80B1-4845-97D0-C8711DC5B6DB}" destId="{83304034-F929-4321-9E92-4B786FA6CAB0}" srcOrd="0" destOrd="0" presId="urn:microsoft.com/office/officeart/2008/layout/VerticalCurvedList"/>
    <dgm:cxn modelId="{2F4861D6-D6D8-4C46-8FA9-676563B88CB3}" type="presParOf" srcId="{21922C62-52CA-436D-AC15-D41EE6141F98}" destId="{882155BC-0DA6-4F89-866E-01038F63E942}" srcOrd="11" destOrd="0" presId="urn:microsoft.com/office/officeart/2008/layout/VerticalCurvedList"/>
    <dgm:cxn modelId="{0D1EB669-0C90-4227-B902-58DB55905665}" type="presParOf" srcId="{21922C62-52CA-436D-AC15-D41EE6141F98}" destId="{5B9C4C11-4A75-4A2A-B6DB-E51C7C8836C9}" srcOrd="12" destOrd="0" presId="urn:microsoft.com/office/officeart/2008/layout/VerticalCurvedList"/>
    <dgm:cxn modelId="{4A62FAEE-15A5-4050-9056-C8C696C11C6E}" type="presParOf" srcId="{5B9C4C11-4A75-4A2A-B6DB-E51C7C8836C9}" destId="{2B5CC6CE-FE6B-4979-8EE2-08274BB2048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6F3F6E-0E77-4B94-A551-BAFF9E2730FC}" type="doc">
      <dgm:prSet loTypeId="urn:microsoft.com/office/officeart/2008/layout/RadialCluster" loCatId="relationship" qsTypeId="urn:microsoft.com/office/officeart/2005/8/quickstyle/3d2#2" qsCatId="3D" csTypeId="urn:microsoft.com/office/officeart/2005/8/colors/colorful1#1" csCatId="colorful" phldr="1"/>
      <dgm:spPr/>
      <dgm:t>
        <a:bodyPr/>
        <a:lstStyle/>
        <a:p>
          <a:endParaRPr lang="sr-Latn-CS"/>
        </a:p>
      </dgm:t>
    </dgm:pt>
    <dgm:pt modelId="{B7B2C1FA-D381-4CC7-ACF0-406A3F17B74C}">
      <dgm:prSet phldrT="[Text]" custT="1"/>
      <dgm:spPr>
        <a:xfrm>
          <a:off x="3001011" y="2040825"/>
          <a:ext cx="1858869" cy="872979"/>
        </a:xfrm>
        <a:no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gm:spPr>
      <dgm:t>
        <a:bodyPr/>
        <a:lstStyle/>
        <a:p>
          <a:r>
            <a:rPr lang="sr-Cyrl-CS" sz="3600" b="1" dirty="0">
              <a:solidFill>
                <a:sysClr val="windowText" lastClr="000000"/>
              </a:solidFill>
              <a:latin typeface="Comic Sans MS" pitchFamily="66" charset="0"/>
              <a:ea typeface="+mn-ea"/>
              <a:cs typeface="+mn-cs"/>
            </a:rPr>
            <a:t>Ниво</a:t>
          </a:r>
        </a:p>
        <a:p>
          <a:r>
            <a:rPr lang="sr-Cyrl-CS" sz="3600" b="1" dirty="0">
              <a:solidFill>
                <a:sysClr val="windowText" lastClr="000000"/>
              </a:solidFill>
              <a:latin typeface="Comic Sans MS" pitchFamily="66" charset="0"/>
              <a:ea typeface="+mn-ea"/>
              <a:cs typeface="+mn-cs"/>
            </a:rPr>
            <a:t>насиља</a:t>
          </a:r>
          <a:endParaRPr lang="sr-Latn-CS" sz="3600" b="1" dirty="0">
            <a:solidFill>
              <a:sysClr val="windowText" lastClr="000000"/>
            </a:solidFill>
            <a:latin typeface="Comic Sans MS" pitchFamily="66" charset="0"/>
            <a:ea typeface="+mn-ea"/>
            <a:cs typeface="+mn-cs"/>
          </a:endParaRPr>
        </a:p>
      </dgm:t>
    </dgm:pt>
    <dgm:pt modelId="{14359B2D-24AC-4913-8A9B-7E934B2607A1}" type="parTrans" cxnId="{3D851902-46B3-463D-8E50-8FED3BCAF7BE}">
      <dgm:prSet/>
      <dgm:spPr/>
      <dgm:t>
        <a:bodyPr/>
        <a:lstStyle/>
        <a:p>
          <a:endParaRPr lang="sr-Latn-CS" b="1">
            <a:solidFill>
              <a:schemeClr val="tx1"/>
            </a:solidFill>
            <a:latin typeface="Cambria" pitchFamily="18" charset="0"/>
            <a:ea typeface="Cambria" pitchFamily="18" charset="0"/>
          </a:endParaRPr>
        </a:p>
      </dgm:t>
    </dgm:pt>
    <dgm:pt modelId="{58E5B829-D94D-4680-82E7-62062340AAF1}" type="sibTrans" cxnId="{3D851902-46B3-463D-8E50-8FED3BCAF7BE}">
      <dgm:prSet/>
      <dgm:spPr/>
      <dgm:t>
        <a:bodyPr/>
        <a:lstStyle/>
        <a:p>
          <a:endParaRPr lang="sr-Latn-CS" b="1">
            <a:solidFill>
              <a:schemeClr val="tx1"/>
            </a:solidFill>
            <a:latin typeface="Cambria" pitchFamily="18" charset="0"/>
            <a:ea typeface="Cambria" pitchFamily="18" charset="0"/>
          </a:endParaRPr>
        </a:p>
      </dgm:t>
    </dgm:pt>
    <dgm:pt modelId="{19755A3C-F4B8-44FE-868D-40C2291EE967}">
      <dgm:prSet custT="1">
        <dgm:style>
          <a:lnRef idx="1">
            <a:schemeClr val="accent1"/>
          </a:lnRef>
          <a:fillRef idx="2">
            <a:schemeClr val="accent1"/>
          </a:fillRef>
          <a:effectRef idx="1">
            <a:schemeClr val="accent1"/>
          </a:effectRef>
          <a:fontRef idx="minor">
            <a:schemeClr val="dk1"/>
          </a:fontRef>
        </dgm:style>
      </dgm:prSet>
      <dgm:spPr>
        <a:xfrm>
          <a:off x="2883989" y="-166465"/>
          <a:ext cx="2092912" cy="1452707"/>
        </a:xfrm>
        <a:ln/>
      </dgm:spPr>
      <dgm:t>
        <a:bodyPr/>
        <a:lstStyle/>
        <a:p>
          <a:r>
            <a:rPr lang="sr-Cyrl-CS" sz="2800" b="1" dirty="0">
              <a:solidFill>
                <a:sysClr val="windowText" lastClr="000000"/>
              </a:solidFill>
              <a:latin typeface="Comic Sans MS" pitchFamily="66" charset="0"/>
              <a:ea typeface="+mn-ea"/>
              <a:cs typeface="+mn-cs"/>
            </a:rPr>
            <a:t>Интензитет</a:t>
          </a:r>
          <a:r>
            <a:rPr lang="en-US" sz="1800" b="1" dirty="0">
              <a:solidFill>
                <a:sysClr val="windowText" lastClr="000000"/>
              </a:solidFill>
              <a:latin typeface="Comic Sans MS" pitchFamily="66" charset="0"/>
              <a:ea typeface="+mn-ea"/>
              <a:cs typeface="+mn-cs"/>
            </a:rPr>
            <a:t> </a:t>
          </a:r>
        </a:p>
      </dgm:t>
    </dgm:pt>
    <dgm:pt modelId="{8CE7ACC1-8F1B-459D-AB60-AB778D40C96F}" type="parTrans" cxnId="{347D711B-AC28-40A6-8416-2BD213D38B38}">
      <dgm:prSet/>
      <dgm:spPr>
        <a:xfrm rot="16200000">
          <a:off x="3553153" y="1663533"/>
          <a:ext cx="754583"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76943CD7-1101-4947-9066-F7DEF2F37224}" type="sibTrans" cxnId="{347D711B-AC28-40A6-8416-2BD213D38B38}">
      <dgm:prSet/>
      <dgm:spPr/>
      <dgm:t>
        <a:bodyPr/>
        <a:lstStyle/>
        <a:p>
          <a:endParaRPr lang="sr-Latn-CS" b="1">
            <a:solidFill>
              <a:schemeClr val="tx1"/>
            </a:solidFill>
            <a:latin typeface="Cambria" pitchFamily="18" charset="0"/>
            <a:ea typeface="Cambria" pitchFamily="18" charset="0"/>
          </a:endParaRPr>
        </a:p>
      </dgm:t>
    </dgm:pt>
    <dgm:pt modelId="{24BD1861-23B1-400B-B1B8-9D8422A41AAE}">
      <dgm:prSet custT="1">
        <dgm:style>
          <a:lnRef idx="1">
            <a:schemeClr val="accent1"/>
          </a:lnRef>
          <a:fillRef idx="3">
            <a:schemeClr val="accent1"/>
          </a:fillRef>
          <a:effectRef idx="2">
            <a:schemeClr val="accent1"/>
          </a:effectRef>
          <a:fontRef idx="minor">
            <a:schemeClr val="lt1"/>
          </a:fontRef>
        </dgm:style>
      </dgm:prSet>
      <dgm:spPr>
        <a:xfrm>
          <a:off x="5405692" y="552234"/>
          <a:ext cx="1766074" cy="1598381"/>
        </a:xfrm>
        <a:ln/>
      </dgm:spPr>
      <dgm:t>
        <a:bodyPr/>
        <a:lstStyle/>
        <a:p>
          <a:r>
            <a:rPr lang="sr-Cyrl-CS" sz="2800" b="1" dirty="0">
              <a:solidFill>
                <a:sysClr val="windowText" lastClr="000000"/>
              </a:solidFill>
              <a:latin typeface="Comic Sans MS" pitchFamily="66" charset="0"/>
              <a:ea typeface="+mn-ea"/>
              <a:cs typeface="+mn-cs"/>
            </a:rPr>
            <a:t>Степен ризика</a:t>
          </a:r>
          <a:endParaRPr lang="en-US" sz="2800" b="1" dirty="0">
            <a:solidFill>
              <a:sysClr val="windowText" lastClr="000000"/>
            </a:solidFill>
            <a:latin typeface="Comic Sans MS" pitchFamily="66" charset="0"/>
            <a:ea typeface="+mn-ea"/>
            <a:cs typeface="+mn-cs"/>
          </a:endParaRPr>
        </a:p>
      </dgm:t>
    </dgm:pt>
    <dgm:pt modelId="{BCEC7A82-DD54-4B81-B45D-C97A8B0F8E44}" type="parTrans" cxnId="{D861BBDA-5413-4BFC-A2AA-623BE1F8507E}">
      <dgm:prSet/>
      <dgm:spPr>
        <a:xfrm rot="20068758">
          <a:off x="4814388" y="1906914"/>
          <a:ext cx="621630"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71E671F4-22B5-478D-96EF-D32469D10E84}" type="sibTrans" cxnId="{D861BBDA-5413-4BFC-A2AA-623BE1F8507E}">
      <dgm:prSet/>
      <dgm:spPr/>
      <dgm:t>
        <a:bodyPr/>
        <a:lstStyle/>
        <a:p>
          <a:endParaRPr lang="sr-Latn-CS" b="1">
            <a:solidFill>
              <a:schemeClr val="tx1"/>
            </a:solidFill>
            <a:latin typeface="Cambria" pitchFamily="18" charset="0"/>
            <a:ea typeface="Cambria" pitchFamily="18" charset="0"/>
          </a:endParaRPr>
        </a:p>
      </dgm:t>
    </dgm:pt>
    <dgm:pt modelId="{99637AD3-FA49-481A-BB75-7B4678842CAB}">
      <dgm:prSet custT="1">
        <dgm:style>
          <a:lnRef idx="1">
            <a:schemeClr val="accent1"/>
          </a:lnRef>
          <a:fillRef idx="2">
            <a:schemeClr val="accent1"/>
          </a:fillRef>
          <a:effectRef idx="1">
            <a:schemeClr val="accent1"/>
          </a:effectRef>
          <a:fontRef idx="minor">
            <a:schemeClr val="dk1"/>
          </a:fontRef>
        </dgm:style>
      </dgm:prSet>
      <dgm:spPr>
        <a:xfrm>
          <a:off x="5375241" y="2317794"/>
          <a:ext cx="1927699" cy="1634652"/>
        </a:xfrm>
        <a:ln/>
      </dgm:spPr>
      <dgm:t>
        <a:bodyPr/>
        <a:lstStyle/>
        <a:p>
          <a:r>
            <a:rPr lang="sr-Cyrl-CS" sz="2800" b="1" dirty="0">
              <a:solidFill>
                <a:sysClr val="windowText" lastClr="000000"/>
              </a:solidFill>
              <a:latin typeface="Comic Sans MS" pitchFamily="66" charset="0"/>
              <a:ea typeface="+mn-ea"/>
              <a:cs typeface="+mn-cs"/>
            </a:rPr>
            <a:t>Учесталост</a:t>
          </a:r>
          <a:endParaRPr lang="en-US" sz="2800" b="1" dirty="0">
            <a:solidFill>
              <a:sysClr val="windowText" lastClr="000000"/>
            </a:solidFill>
            <a:latin typeface="Comic Sans MS" pitchFamily="66" charset="0"/>
            <a:ea typeface="+mn-ea"/>
            <a:cs typeface="+mn-cs"/>
          </a:endParaRPr>
        </a:p>
      </dgm:t>
    </dgm:pt>
    <dgm:pt modelId="{EA5AAED8-2131-4915-B801-A7898F0A7851}" type="parTrans" cxnId="{48E4D914-862E-4683-B86F-1CB8E8964A01}">
      <dgm:prSet/>
      <dgm:spPr>
        <a:xfrm rot="916506">
          <a:off x="4850443" y="2801518"/>
          <a:ext cx="534234"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6935B139-F44E-4565-810E-DE39F09D3BBD}" type="sibTrans" cxnId="{48E4D914-862E-4683-B86F-1CB8E8964A01}">
      <dgm:prSet/>
      <dgm:spPr/>
      <dgm:t>
        <a:bodyPr/>
        <a:lstStyle/>
        <a:p>
          <a:endParaRPr lang="sr-Latn-CS" b="1">
            <a:solidFill>
              <a:schemeClr val="tx1"/>
            </a:solidFill>
            <a:latin typeface="Cambria" pitchFamily="18" charset="0"/>
            <a:ea typeface="Cambria" pitchFamily="18" charset="0"/>
          </a:endParaRPr>
        </a:p>
      </dgm:t>
    </dgm:pt>
    <dgm:pt modelId="{D40D17E2-A6AF-45CB-8C06-1D079041BD6A}">
      <dgm:prSet custT="1">
        <dgm:style>
          <a:lnRef idx="1">
            <a:schemeClr val="accent1"/>
          </a:lnRef>
          <a:fillRef idx="3">
            <a:schemeClr val="accent1"/>
          </a:fillRef>
          <a:effectRef idx="2">
            <a:schemeClr val="accent1"/>
          </a:effectRef>
          <a:fontRef idx="minor">
            <a:schemeClr val="lt1"/>
          </a:fontRef>
        </dgm:style>
      </dgm:prSet>
      <dgm:spPr>
        <a:xfrm>
          <a:off x="3037689" y="3547347"/>
          <a:ext cx="1952690" cy="1144646"/>
        </a:xfrm>
        <a:ln/>
      </dgm:spPr>
      <dgm:t>
        <a:bodyPr/>
        <a:lstStyle/>
        <a:p>
          <a:r>
            <a:rPr lang="sr-Cyrl-CS" sz="2800" b="1" dirty="0">
              <a:solidFill>
                <a:sysClr val="windowText" lastClr="000000"/>
              </a:solidFill>
              <a:latin typeface="Comic Sans MS" pitchFamily="66" charset="0"/>
              <a:ea typeface="+mn-ea"/>
              <a:cs typeface="+mn-cs"/>
            </a:rPr>
            <a:t>Последице</a:t>
          </a:r>
          <a:endParaRPr lang="en-US" sz="2800" b="1" dirty="0">
            <a:solidFill>
              <a:sysClr val="windowText" lastClr="000000"/>
            </a:solidFill>
            <a:latin typeface="Comic Sans MS" pitchFamily="66" charset="0"/>
            <a:ea typeface="+mn-ea"/>
            <a:cs typeface="+mn-cs"/>
          </a:endParaRPr>
        </a:p>
      </dgm:t>
    </dgm:pt>
    <dgm:pt modelId="{81857235-C745-4DE1-BC59-B6A29D72E91A}" type="parTrans" cxnId="{F7602A48-01ED-42F3-AD7A-1E5EC78EA291}">
      <dgm:prSet/>
      <dgm:spPr>
        <a:xfrm rot="5225184">
          <a:off x="3651602" y="3230576"/>
          <a:ext cx="634362"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A027CA0C-F15E-48E0-BA46-626D617588BC}" type="sibTrans" cxnId="{F7602A48-01ED-42F3-AD7A-1E5EC78EA291}">
      <dgm:prSet/>
      <dgm:spPr/>
      <dgm:t>
        <a:bodyPr/>
        <a:lstStyle/>
        <a:p>
          <a:endParaRPr lang="sr-Latn-CS" b="1">
            <a:solidFill>
              <a:schemeClr val="tx1"/>
            </a:solidFill>
            <a:latin typeface="Cambria" pitchFamily="18" charset="0"/>
            <a:ea typeface="Cambria" pitchFamily="18" charset="0"/>
          </a:endParaRPr>
        </a:p>
      </dgm:t>
    </dgm:pt>
    <dgm:pt modelId="{5312296B-471A-4D88-95D5-108AC6461BE7}">
      <dgm:prSet custT="1">
        <dgm:style>
          <a:lnRef idx="1">
            <a:schemeClr val="accent1"/>
          </a:lnRef>
          <a:fillRef idx="2">
            <a:schemeClr val="accent1"/>
          </a:fillRef>
          <a:effectRef idx="1">
            <a:schemeClr val="accent1"/>
          </a:effectRef>
          <a:fontRef idx="minor">
            <a:schemeClr val="dk1"/>
          </a:fontRef>
        </dgm:style>
      </dgm:prSet>
      <dgm:spPr>
        <a:xfrm>
          <a:off x="276074" y="2728914"/>
          <a:ext cx="2148743" cy="1347376"/>
        </a:xfrm>
        <a:ln/>
      </dgm:spPr>
      <dgm:t>
        <a:bodyPr/>
        <a:lstStyle/>
        <a:p>
          <a:r>
            <a:rPr lang="sr-Cyrl-CS" sz="2800" b="1" dirty="0">
              <a:solidFill>
                <a:sysClr val="windowText" lastClr="000000"/>
              </a:solidFill>
              <a:latin typeface="Comic Sans MS" pitchFamily="66" charset="0"/>
              <a:ea typeface="+mn-ea"/>
              <a:cs typeface="+mn-cs"/>
            </a:rPr>
            <a:t>Учесници</a:t>
          </a:r>
          <a:endParaRPr lang="en-US" sz="2800" b="1" dirty="0">
            <a:solidFill>
              <a:sysClr val="windowText" lastClr="000000"/>
            </a:solidFill>
            <a:latin typeface="Comic Sans MS" pitchFamily="66" charset="0"/>
            <a:ea typeface="+mn-ea"/>
            <a:cs typeface="+mn-cs"/>
          </a:endParaRPr>
        </a:p>
      </dgm:t>
    </dgm:pt>
    <dgm:pt modelId="{37BA302B-13E0-4D85-81AC-3E310DF58D8B}" type="parTrans" cxnId="{C8F4C929-A56B-4E35-992F-300638B2C6ED}">
      <dgm:prSet/>
      <dgm:spPr>
        <a:xfrm rot="9616212">
          <a:off x="2406849" y="2913969"/>
          <a:ext cx="612128"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7F5477B3-BD58-449D-847B-4B5BDBC2CB1C}" type="sibTrans" cxnId="{C8F4C929-A56B-4E35-992F-300638B2C6ED}">
      <dgm:prSet/>
      <dgm:spPr/>
      <dgm:t>
        <a:bodyPr/>
        <a:lstStyle/>
        <a:p>
          <a:endParaRPr lang="sr-Latn-CS" b="1">
            <a:solidFill>
              <a:schemeClr val="tx1"/>
            </a:solidFill>
            <a:latin typeface="Cambria" pitchFamily="18" charset="0"/>
            <a:ea typeface="Cambria" pitchFamily="18" charset="0"/>
          </a:endParaRPr>
        </a:p>
      </dgm:t>
    </dgm:pt>
    <dgm:pt modelId="{0DC89FA0-9C09-49A8-955A-5C4DB1DFE70B}">
      <dgm:prSet custT="1">
        <dgm:style>
          <a:lnRef idx="1">
            <a:schemeClr val="accent1"/>
          </a:lnRef>
          <a:fillRef idx="3">
            <a:schemeClr val="accent1"/>
          </a:fillRef>
          <a:effectRef idx="2">
            <a:schemeClr val="accent1"/>
          </a:effectRef>
          <a:fontRef idx="minor">
            <a:schemeClr val="lt1"/>
          </a:fontRef>
        </dgm:style>
      </dgm:prSet>
      <dgm:spPr>
        <a:xfrm>
          <a:off x="0" y="935167"/>
          <a:ext cx="2650781" cy="1300597"/>
        </a:xfrm>
        <a:ln/>
      </dgm:spPr>
      <dgm:t>
        <a:bodyPr/>
        <a:lstStyle/>
        <a:p>
          <a:r>
            <a:rPr lang="sr-Cyrl-CS" sz="2800" b="1" dirty="0">
              <a:solidFill>
                <a:sysClr val="windowText" lastClr="000000"/>
              </a:solidFill>
              <a:latin typeface="Comic Sans MS" pitchFamily="66" charset="0"/>
              <a:ea typeface="+mn-ea"/>
              <a:cs typeface="+mn-cs"/>
            </a:rPr>
            <a:t>Карактеристике личности</a:t>
          </a:r>
          <a:endParaRPr lang="en-US" sz="2800" b="1" dirty="0">
            <a:solidFill>
              <a:sysClr val="windowText" lastClr="000000"/>
            </a:solidFill>
            <a:latin typeface="Comic Sans MS" pitchFamily="66" charset="0"/>
            <a:ea typeface="+mn-ea"/>
            <a:cs typeface="+mn-cs"/>
          </a:endParaRPr>
        </a:p>
      </dgm:t>
    </dgm:pt>
    <dgm:pt modelId="{4A86F04A-E7E5-451C-9D25-F61DC5D51382}" type="parTrans" cxnId="{A048CDCE-A970-4D83-AABF-58C7F0545B53}">
      <dgm:prSet/>
      <dgm:spPr>
        <a:xfrm rot="11933928">
          <a:off x="2640803" y="2099169"/>
          <a:ext cx="370185" cy="0"/>
        </a:xfr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gm:spPr>
      <dgm:t>
        <a:bodyPr/>
        <a:lstStyle/>
        <a:p>
          <a:endParaRPr lang="sr-Latn-CS" b="1">
            <a:solidFill>
              <a:schemeClr val="tx1"/>
            </a:solidFill>
            <a:latin typeface="Cambria" pitchFamily="18" charset="0"/>
            <a:ea typeface="Cambria" pitchFamily="18" charset="0"/>
          </a:endParaRPr>
        </a:p>
      </dgm:t>
    </dgm:pt>
    <dgm:pt modelId="{B5623455-66C1-42BF-B08E-1745C2557209}" type="sibTrans" cxnId="{A048CDCE-A970-4D83-AABF-58C7F0545B53}">
      <dgm:prSet/>
      <dgm:spPr/>
      <dgm:t>
        <a:bodyPr/>
        <a:lstStyle/>
        <a:p>
          <a:endParaRPr lang="sr-Latn-CS" b="1">
            <a:solidFill>
              <a:schemeClr val="tx1"/>
            </a:solidFill>
            <a:latin typeface="Cambria" pitchFamily="18" charset="0"/>
            <a:ea typeface="Cambria" pitchFamily="18" charset="0"/>
          </a:endParaRPr>
        </a:p>
      </dgm:t>
    </dgm:pt>
    <dgm:pt modelId="{3AE33E53-07FF-46E2-97DB-289222B445D4}" type="pres">
      <dgm:prSet presAssocID="{0F6F3F6E-0E77-4B94-A551-BAFF9E2730FC}" presName="Name0" presStyleCnt="0">
        <dgm:presLayoutVars>
          <dgm:chMax val="1"/>
          <dgm:chPref val="1"/>
          <dgm:dir/>
          <dgm:animOne val="branch"/>
          <dgm:animLvl val="lvl"/>
        </dgm:presLayoutVars>
      </dgm:prSet>
      <dgm:spPr/>
      <dgm:t>
        <a:bodyPr/>
        <a:lstStyle/>
        <a:p>
          <a:endParaRPr lang="en-US"/>
        </a:p>
      </dgm:t>
    </dgm:pt>
    <dgm:pt modelId="{712B5B5A-D843-4D2A-9F37-1C7D24E088A5}" type="pres">
      <dgm:prSet presAssocID="{B7B2C1FA-D381-4CC7-ACF0-406A3F17B74C}" presName="singleCycle" presStyleCnt="0"/>
      <dgm:spPr/>
    </dgm:pt>
    <dgm:pt modelId="{C24832EC-B368-46A6-9482-1930A3AA6A50}" type="pres">
      <dgm:prSet presAssocID="{B7B2C1FA-D381-4CC7-ACF0-406A3F17B74C}" presName="singleCenter" presStyleLbl="node1" presStyleIdx="0" presStyleCnt="7" custScaleX="155832" custScaleY="60616">
        <dgm:presLayoutVars>
          <dgm:chMax val="7"/>
          <dgm:chPref val="7"/>
        </dgm:presLayoutVars>
      </dgm:prSet>
      <dgm:spPr>
        <a:prstGeom prst="roundRect">
          <a:avLst/>
        </a:prstGeom>
      </dgm:spPr>
      <dgm:t>
        <a:bodyPr/>
        <a:lstStyle/>
        <a:p>
          <a:endParaRPr lang="en-US"/>
        </a:p>
      </dgm:t>
    </dgm:pt>
    <dgm:pt modelId="{A689E9B4-F711-45F4-A247-C5362F7DC090}" type="pres">
      <dgm:prSet presAssocID="{8CE7ACC1-8F1B-459D-AB60-AB778D40C96F}" presName="Name56" presStyleLbl="parChTrans1D2" presStyleIdx="0" presStyleCnt="6"/>
      <dgm:spPr>
        <a:custGeom>
          <a:avLst/>
          <a:gdLst/>
          <a:ahLst/>
          <a:cxnLst/>
          <a:rect l="0" t="0" r="0" b="0"/>
          <a:pathLst>
            <a:path>
              <a:moveTo>
                <a:pt x="0" y="0"/>
              </a:moveTo>
              <a:lnTo>
                <a:pt x="754583" y="0"/>
              </a:lnTo>
            </a:path>
          </a:pathLst>
        </a:custGeom>
      </dgm:spPr>
      <dgm:t>
        <a:bodyPr/>
        <a:lstStyle/>
        <a:p>
          <a:endParaRPr lang="en-US"/>
        </a:p>
      </dgm:t>
    </dgm:pt>
    <dgm:pt modelId="{ED5181E0-FF5F-44F2-A727-BB5F3FC356E5}" type="pres">
      <dgm:prSet presAssocID="{19755A3C-F4B8-44FE-868D-40C2291EE967}" presName="text0" presStyleLbl="node1" presStyleIdx="1" presStyleCnt="7" custScaleX="320061" custScaleY="158041">
        <dgm:presLayoutVars>
          <dgm:bulletEnabled val="1"/>
        </dgm:presLayoutVars>
      </dgm:prSet>
      <dgm:spPr>
        <a:prstGeom prst="roundRect">
          <a:avLst/>
        </a:prstGeom>
      </dgm:spPr>
      <dgm:t>
        <a:bodyPr/>
        <a:lstStyle/>
        <a:p>
          <a:endParaRPr lang="en-US"/>
        </a:p>
      </dgm:t>
    </dgm:pt>
    <dgm:pt modelId="{B8D19E27-31FF-4399-AF2D-667F1BC589B6}" type="pres">
      <dgm:prSet presAssocID="{BCEC7A82-DD54-4B81-B45D-C97A8B0F8E44}" presName="Name56" presStyleLbl="parChTrans1D2" presStyleIdx="1" presStyleCnt="6"/>
      <dgm:spPr>
        <a:custGeom>
          <a:avLst/>
          <a:gdLst/>
          <a:ahLst/>
          <a:cxnLst/>
          <a:rect l="0" t="0" r="0" b="0"/>
          <a:pathLst>
            <a:path>
              <a:moveTo>
                <a:pt x="0" y="0"/>
              </a:moveTo>
              <a:lnTo>
                <a:pt x="621630" y="0"/>
              </a:lnTo>
            </a:path>
          </a:pathLst>
        </a:custGeom>
      </dgm:spPr>
      <dgm:t>
        <a:bodyPr/>
        <a:lstStyle/>
        <a:p>
          <a:endParaRPr lang="en-US"/>
        </a:p>
      </dgm:t>
    </dgm:pt>
    <dgm:pt modelId="{1CBE3B5C-42F6-4379-B105-50370556090A}" type="pres">
      <dgm:prSet presAssocID="{24BD1861-23B1-400B-B1B8-9D8422A41AAE}" presName="text0" presStyleLbl="node1" presStyleIdx="2" presStyleCnt="7" custScaleX="183028" custScaleY="165649" custRadScaleRad="136290" custRadScaleInc="14931">
        <dgm:presLayoutVars>
          <dgm:bulletEnabled val="1"/>
        </dgm:presLayoutVars>
      </dgm:prSet>
      <dgm:spPr>
        <a:prstGeom prst="roundRect">
          <a:avLst/>
        </a:prstGeom>
      </dgm:spPr>
      <dgm:t>
        <a:bodyPr/>
        <a:lstStyle/>
        <a:p>
          <a:endParaRPr lang="en-US"/>
        </a:p>
      </dgm:t>
    </dgm:pt>
    <dgm:pt modelId="{BED7F3A1-C7B5-45A4-9949-631446C1B182}" type="pres">
      <dgm:prSet presAssocID="{EA5AAED8-2131-4915-B801-A7898F0A7851}" presName="Name56" presStyleLbl="parChTrans1D2" presStyleIdx="2" presStyleCnt="6"/>
      <dgm:spPr>
        <a:custGeom>
          <a:avLst/>
          <a:gdLst/>
          <a:ahLst/>
          <a:cxnLst/>
          <a:rect l="0" t="0" r="0" b="0"/>
          <a:pathLst>
            <a:path>
              <a:moveTo>
                <a:pt x="0" y="0"/>
              </a:moveTo>
              <a:lnTo>
                <a:pt x="534234" y="0"/>
              </a:lnTo>
            </a:path>
          </a:pathLst>
        </a:custGeom>
      </dgm:spPr>
      <dgm:t>
        <a:bodyPr/>
        <a:lstStyle/>
        <a:p>
          <a:endParaRPr lang="en-US"/>
        </a:p>
      </dgm:t>
    </dgm:pt>
    <dgm:pt modelId="{201C8430-71DE-44DB-89D4-E477CD863C46}" type="pres">
      <dgm:prSet presAssocID="{99637AD3-FA49-481A-BB75-7B4678842CAB}" presName="text0" presStyleLbl="node1" presStyleIdx="3" presStyleCnt="7" custScaleX="238308" custScaleY="169408" custRadScaleRad="127481" custRadScaleInc="-66069">
        <dgm:presLayoutVars>
          <dgm:bulletEnabled val="1"/>
        </dgm:presLayoutVars>
      </dgm:prSet>
      <dgm:spPr>
        <a:prstGeom prst="roundRect">
          <a:avLst/>
        </a:prstGeom>
      </dgm:spPr>
      <dgm:t>
        <a:bodyPr/>
        <a:lstStyle/>
        <a:p>
          <a:endParaRPr lang="en-US"/>
        </a:p>
      </dgm:t>
    </dgm:pt>
    <dgm:pt modelId="{5FCCA268-5C59-4488-8CFE-85D9186602D4}" type="pres">
      <dgm:prSet presAssocID="{81857235-C745-4DE1-BC59-B6A29D72E91A}" presName="Name56" presStyleLbl="parChTrans1D2" presStyleIdx="3" presStyleCnt="6"/>
      <dgm:spPr>
        <a:custGeom>
          <a:avLst/>
          <a:gdLst/>
          <a:ahLst/>
          <a:cxnLst/>
          <a:rect l="0" t="0" r="0" b="0"/>
          <a:pathLst>
            <a:path>
              <a:moveTo>
                <a:pt x="0" y="0"/>
              </a:moveTo>
              <a:lnTo>
                <a:pt x="634362" y="0"/>
              </a:lnTo>
            </a:path>
          </a:pathLst>
        </a:custGeom>
      </dgm:spPr>
      <dgm:t>
        <a:bodyPr/>
        <a:lstStyle/>
        <a:p>
          <a:endParaRPr lang="en-US"/>
        </a:p>
      </dgm:t>
    </dgm:pt>
    <dgm:pt modelId="{9699B76E-A44B-4488-8799-152EED8D077E}" type="pres">
      <dgm:prSet presAssocID="{D40D17E2-A6AF-45CB-8C06-1D079041BD6A}" presName="text0" presStyleLbl="node1" presStyleIdx="4" presStyleCnt="7" custScaleX="351435" custScaleY="150029" custRadScaleRad="81744" custRadScaleInc="27311">
        <dgm:presLayoutVars>
          <dgm:bulletEnabled val="1"/>
        </dgm:presLayoutVars>
      </dgm:prSet>
      <dgm:spPr>
        <a:prstGeom prst="roundRect">
          <a:avLst/>
        </a:prstGeom>
      </dgm:spPr>
      <dgm:t>
        <a:bodyPr/>
        <a:lstStyle/>
        <a:p>
          <a:endParaRPr lang="en-US"/>
        </a:p>
      </dgm:t>
    </dgm:pt>
    <dgm:pt modelId="{7A86084B-3259-4969-AB6F-6C9176C19E7E}" type="pres">
      <dgm:prSet presAssocID="{37BA302B-13E0-4D85-81AC-3E310DF58D8B}" presName="Name56" presStyleLbl="parChTrans1D2" presStyleIdx="4" presStyleCnt="6"/>
      <dgm:spPr>
        <a:custGeom>
          <a:avLst/>
          <a:gdLst/>
          <a:ahLst/>
          <a:cxnLst/>
          <a:rect l="0" t="0" r="0" b="0"/>
          <a:pathLst>
            <a:path>
              <a:moveTo>
                <a:pt x="0" y="0"/>
              </a:moveTo>
              <a:lnTo>
                <a:pt x="612128" y="0"/>
              </a:lnTo>
            </a:path>
          </a:pathLst>
        </a:custGeom>
      </dgm:spPr>
      <dgm:t>
        <a:bodyPr/>
        <a:lstStyle/>
        <a:p>
          <a:endParaRPr lang="en-US"/>
        </a:p>
      </dgm:t>
    </dgm:pt>
    <dgm:pt modelId="{3717CE10-3AD3-48D4-AB94-7B1A98F0A299}" type="pres">
      <dgm:prSet presAssocID="{5312296B-471A-4D88-95D5-108AC6461BE7}" presName="text0" presStyleLbl="node1" presStyleIdx="5" presStyleCnt="7" custScaleX="222686" custScaleY="212730" custRadScaleRad="142947" custRadScaleInc="34234">
        <dgm:presLayoutVars>
          <dgm:bulletEnabled val="1"/>
        </dgm:presLayoutVars>
      </dgm:prSet>
      <dgm:spPr>
        <a:prstGeom prst="roundRect">
          <a:avLst/>
        </a:prstGeom>
      </dgm:spPr>
      <dgm:t>
        <a:bodyPr/>
        <a:lstStyle/>
        <a:p>
          <a:endParaRPr lang="en-US"/>
        </a:p>
      </dgm:t>
    </dgm:pt>
    <dgm:pt modelId="{3D6860B0-D0CE-444D-81F6-7E218F8B23D4}" type="pres">
      <dgm:prSet presAssocID="{4A86F04A-E7E5-451C-9D25-F61DC5D51382}" presName="Name56" presStyleLbl="parChTrans1D2" presStyleIdx="5" presStyleCnt="6"/>
      <dgm:spPr>
        <a:custGeom>
          <a:avLst/>
          <a:gdLst/>
          <a:ahLst/>
          <a:cxnLst/>
          <a:rect l="0" t="0" r="0" b="0"/>
          <a:pathLst>
            <a:path>
              <a:moveTo>
                <a:pt x="0" y="0"/>
              </a:moveTo>
              <a:lnTo>
                <a:pt x="370185" y="0"/>
              </a:lnTo>
            </a:path>
          </a:pathLst>
        </a:custGeom>
      </dgm:spPr>
      <dgm:t>
        <a:bodyPr/>
        <a:lstStyle/>
        <a:p>
          <a:endParaRPr lang="en-US"/>
        </a:p>
      </dgm:t>
    </dgm:pt>
    <dgm:pt modelId="{C7B06803-8332-40DB-BEE0-3B104DD60F30}" type="pres">
      <dgm:prSet presAssocID="{0DC89FA0-9C09-49A8-955A-5C4DB1DFE70B}" presName="text0" presStyleLbl="node1" presStyleIdx="6" presStyleCnt="7" custScaleX="359369" custScaleY="162300" custRadScaleRad="137497" custRadScaleInc="-34453">
        <dgm:presLayoutVars>
          <dgm:bulletEnabled val="1"/>
        </dgm:presLayoutVars>
      </dgm:prSet>
      <dgm:spPr>
        <a:prstGeom prst="roundRect">
          <a:avLst/>
        </a:prstGeom>
      </dgm:spPr>
      <dgm:t>
        <a:bodyPr/>
        <a:lstStyle/>
        <a:p>
          <a:endParaRPr lang="en-US"/>
        </a:p>
      </dgm:t>
    </dgm:pt>
  </dgm:ptLst>
  <dgm:cxnLst>
    <dgm:cxn modelId="{3E7DC228-AC12-41A4-A0A8-5B60BFCB0A83}" type="presOf" srcId="{0DC89FA0-9C09-49A8-955A-5C4DB1DFE70B}" destId="{C7B06803-8332-40DB-BEE0-3B104DD60F30}" srcOrd="0" destOrd="0" presId="urn:microsoft.com/office/officeart/2008/layout/RadialCluster"/>
    <dgm:cxn modelId="{33E8C52F-0FEB-4E96-BAC4-6F133DA69519}" type="presOf" srcId="{BCEC7A82-DD54-4B81-B45D-C97A8B0F8E44}" destId="{B8D19E27-31FF-4399-AF2D-667F1BC589B6}" srcOrd="0" destOrd="0" presId="urn:microsoft.com/office/officeart/2008/layout/RadialCluster"/>
    <dgm:cxn modelId="{C8F4C929-A56B-4E35-992F-300638B2C6ED}" srcId="{B7B2C1FA-D381-4CC7-ACF0-406A3F17B74C}" destId="{5312296B-471A-4D88-95D5-108AC6461BE7}" srcOrd="4" destOrd="0" parTransId="{37BA302B-13E0-4D85-81AC-3E310DF58D8B}" sibTransId="{7F5477B3-BD58-449D-847B-4B5BDBC2CB1C}"/>
    <dgm:cxn modelId="{43CCEF76-2E84-4BBE-8D17-F3EDD6D792E5}" type="presOf" srcId="{24BD1861-23B1-400B-B1B8-9D8422A41AAE}" destId="{1CBE3B5C-42F6-4379-B105-50370556090A}" srcOrd="0" destOrd="0" presId="urn:microsoft.com/office/officeart/2008/layout/RadialCluster"/>
    <dgm:cxn modelId="{48E4D914-862E-4683-B86F-1CB8E8964A01}" srcId="{B7B2C1FA-D381-4CC7-ACF0-406A3F17B74C}" destId="{99637AD3-FA49-481A-BB75-7B4678842CAB}" srcOrd="2" destOrd="0" parTransId="{EA5AAED8-2131-4915-B801-A7898F0A7851}" sibTransId="{6935B139-F44E-4565-810E-DE39F09D3BBD}"/>
    <dgm:cxn modelId="{A048CDCE-A970-4D83-AABF-58C7F0545B53}" srcId="{B7B2C1FA-D381-4CC7-ACF0-406A3F17B74C}" destId="{0DC89FA0-9C09-49A8-955A-5C4DB1DFE70B}" srcOrd="5" destOrd="0" parTransId="{4A86F04A-E7E5-451C-9D25-F61DC5D51382}" sibTransId="{B5623455-66C1-42BF-B08E-1745C2557209}"/>
    <dgm:cxn modelId="{D7FD5296-88F2-4A30-9CA0-4781C5EA4037}" type="presOf" srcId="{8CE7ACC1-8F1B-459D-AB60-AB778D40C96F}" destId="{A689E9B4-F711-45F4-A247-C5362F7DC090}" srcOrd="0" destOrd="0" presId="urn:microsoft.com/office/officeart/2008/layout/RadialCluster"/>
    <dgm:cxn modelId="{D861BBDA-5413-4BFC-A2AA-623BE1F8507E}" srcId="{B7B2C1FA-D381-4CC7-ACF0-406A3F17B74C}" destId="{24BD1861-23B1-400B-B1B8-9D8422A41AAE}" srcOrd="1" destOrd="0" parTransId="{BCEC7A82-DD54-4B81-B45D-C97A8B0F8E44}" sibTransId="{71E671F4-22B5-478D-96EF-D32469D10E84}"/>
    <dgm:cxn modelId="{347D711B-AC28-40A6-8416-2BD213D38B38}" srcId="{B7B2C1FA-D381-4CC7-ACF0-406A3F17B74C}" destId="{19755A3C-F4B8-44FE-868D-40C2291EE967}" srcOrd="0" destOrd="0" parTransId="{8CE7ACC1-8F1B-459D-AB60-AB778D40C96F}" sibTransId="{76943CD7-1101-4947-9066-F7DEF2F37224}"/>
    <dgm:cxn modelId="{A3FBF5CA-A544-42C4-A512-A19D4D19D243}" type="presOf" srcId="{4A86F04A-E7E5-451C-9D25-F61DC5D51382}" destId="{3D6860B0-D0CE-444D-81F6-7E218F8B23D4}" srcOrd="0" destOrd="0" presId="urn:microsoft.com/office/officeart/2008/layout/RadialCluster"/>
    <dgm:cxn modelId="{680DD614-3495-4EDC-ABA2-336375B81A48}" type="presOf" srcId="{D40D17E2-A6AF-45CB-8C06-1D079041BD6A}" destId="{9699B76E-A44B-4488-8799-152EED8D077E}" srcOrd="0" destOrd="0" presId="urn:microsoft.com/office/officeart/2008/layout/RadialCluster"/>
    <dgm:cxn modelId="{E3C7C768-B80E-4390-8DD1-876C46107AD0}" type="presOf" srcId="{B7B2C1FA-D381-4CC7-ACF0-406A3F17B74C}" destId="{C24832EC-B368-46A6-9482-1930A3AA6A50}" srcOrd="0" destOrd="0" presId="urn:microsoft.com/office/officeart/2008/layout/RadialCluster"/>
    <dgm:cxn modelId="{B5777D7F-1313-4786-A8F3-51EE734D5547}" type="presOf" srcId="{0F6F3F6E-0E77-4B94-A551-BAFF9E2730FC}" destId="{3AE33E53-07FF-46E2-97DB-289222B445D4}" srcOrd="0" destOrd="0" presId="urn:microsoft.com/office/officeart/2008/layout/RadialCluster"/>
    <dgm:cxn modelId="{9107C1D0-E372-4568-9952-70E6F03F7A8A}" type="presOf" srcId="{81857235-C745-4DE1-BC59-B6A29D72E91A}" destId="{5FCCA268-5C59-4488-8CFE-85D9186602D4}" srcOrd="0" destOrd="0" presId="urn:microsoft.com/office/officeart/2008/layout/RadialCluster"/>
    <dgm:cxn modelId="{F6938956-B6BD-49EB-BC58-4FC97CFD3FAC}" type="presOf" srcId="{37BA302B-13E0-4D85-81AC-3E310DF58D8B}" destId="{7A86084B-3259-4969-AB6F-6C9176C19E7E}" srcOrd="0" destOrd="0" presId="urn:microsoft.com/office/officeart/2008/layout/RadialCluster"/>
    <dgm:cxn modelId="{1A2F480F-1791-4F70-959A-4E4B64E9A5A0}" type="presOf" srcId="{99637AD3-FA49-481A-BB75-7B4678842CAB}" destId="{201C8430-71DE-44DB-89D4-E477CD863C46}" srcOrd="0" destOrd="0" presId="urn:microsoft.com/office/officeart/2008/layout/RadialCluster"/>
    <dgm:cxn modelId="{5B428F58-8691-4106-952D-7E2AFFDB6802}" type="presOf" srcId="{EA5AAED8-2131-4915-B801-A7898F0A7851}" destId="{BED7F3A1-C7B5-45A4-9949-631446C1B182}" srcOrd="0" destOrd="0" presId="urn:microsoft.com/office/officeart/2008/layout/RadialCluster"/>
    <dgm:cxn modelId="{F7602A48-01ED-42F3-AD7A-1E5EC78EA291}" srcId="{B7B2C1FA-D381-4CC7-ACF0-406A3F17B74C}" destId="{D40D17E2-A6AF-45CB-8C06-1D079041BD6A}" srcOrd="3" destOrd="0" parTransId="{81857235-C745-4DE1-BC59-B6A29D72E91A}" sibTransId="{A027CA0C-F15E-48E0-BA46-626D617588BC}"/>
    <dgm:cxn modelId="{3D851902-46B3-463D-8E50-8FED3BCAF7BE}" srcId="{0F6F3F6E-0E77-4B94-A551-BAFF9E2730FC}" destId="{B7B2C1FA-D381-4CC7-ACF0-406A3F17B74C}" srcOrd="0" destOrd="0" parTransId="{14359B2D-24AC-4913-8A9B-7E934B2607A1}" sibTransId="{58E5B829-D94D-4680-82E7-62062340AAF1}"/>
    <dgm:cxn modelId="{363E7BAA-4113-49E8-9293-FC5C2A322943}" type="presOf" srcId="{19755A3C-F4B8-44FE-868D-40C2291EE967}" destId="{ED5181E0-FF5F-44F2-A727-BB5F3FC356E5}" srcOrd="0" destOrd="0" presId="urn:microsoft.com/office/officeart/2008/layout/RadialCluster"/>
    <dgm:cxn modelId="{97E936FE-CEF0-4AF9-BF41-A1014F9181B1}" type="presOf" srcId="{5312296B-471A-4D88-95D5-108AC6461BE7}" destId="{3717CE10-3AD3-48D4-AB94-7B1A98F0A299}" srcOrd="0" destOrd="0" presId="urn:microsoft.com/office/officeart/2008/layout/RadialCluster"/>
    <dgm:cxn modelId="{3241F44D-BD27-4DB4-8AF0-7B9D9AF5A89E}" type="presParOf" srcId="{3AE33E53-07FF-46E2-97DB-289222B445D4}" destId="{712B5B5A-D843-4D2A-9F37-1C7D24E088A5}" srcOrd="0" destOrd="0" presId="urn:microsoft.com/office/officeart/2008/layout/RadialCluster"/>
    <dgm:cxn modelId="{40A769F0-8979-4152-A1CF-B11D04AC16F4}" type="presParOf" srcId="{712B5B5A-D843-4D2A-9F37-1C7D24E088A5}" destId="{C24832EC-B368-46A6-9482-1930A3AA6A50}" srcOrd="0" destOrd="0" presId="urn:microsoft.com/office/officeart/2008/layout/RadialCluster"/>
    <dgm:cxn modelId="{6AE18602-055A-42AB-89D3-3059444A1D6E}" type="presParOf" srcId="{712B5B5A-D843-4D2A-9F37-1C7D24E088A5}" destId="{A689E9B4-F711-45F4-A247-C5362F7DC090}" srcOrd="1" destOrd="0" presId="urn:microsoft.com/office/officeart/2008/layout/RadialCluster"/>
    <dgm:cxn modelId="{C7C10C81-4A37-4083-9352-C63A670E1206}" type="presParOf" srcId="{712B5B5A-D843-4D2A-9F37-1C7D24E088A5}" destId="{ED5181E0-FF5F-44F2-A727-BB5F3FC356E5}" srcOrd="2" destOrd="0" presId="urn:microsoft.com/office/officeart/2008/layout/RadialCluster"/>
    <dgm:cxn modelId="{CC861EA9-C965-453A-8B46-73D45E0CA910}" type="presParOf" srcId="{712B5B5A-D843-4D2A-9F37-1C7D24E088A5}" destId="{B8D19E27-31FF-4399-AF2D-667F1BC589B6}" srcOrd="3" destOrd="0" presId="urn:microsoft.com/office/officeart/2008/layout/RadialCluster"/>
    <dgm:cxn modelId="{6D9DD08F-8969-4315-85D9-F271433CC462}" type="presParOf" srcId="{712B5B5A-D843-4D2A-9F37-1C7D24E088A5}" destId="{1CBE3B5C-42F6-4379-B105-50370556090A}" srcOrd="4" destOrd="0" presId="urn:microsoft.com/office/officeart/2008/layout/RadialCluster"/>
    <dgm:cxn modelId="{AD8F33A5-20A1-4571-9B5F-CBD8ED112F5F}" type="presParOf" srcId="{712B5B5A-D843-4D2A-9F37-1C7D24E088A5}" destId="{BED7F3A1-C7B5-45A4-9949-631446C1B182}" srcOrd="5" destOrd="0" presId="urn:microsoft.com/office/officeart/2008/layout/RadialCluster"/>
    <dgm:cxn modelId="{B051761E-034E-4FA3-BED6-71AD7CB6D9C1}" type="presParOf" srcId="{712B5B5A-D843-4D2A-9F37-1C7D24E088A5}" destId="{201C8430-71DE-44DB-89D4-E477CD863C46}" srcOrd="6" destOrd="0" presId="urn:microsoft.com/office/officeart/2008/layout/RadialCluster"/>
    <dgm:cxn modelId="{78A2399E-72D5-483B-BF0B-B20F5E2FC6D2}" type="presParOf" srcId="{712B5B5A-D843-4D2A-9F37-1C7D24E088A5}" destId="{5FCCA268-5C59-4488-8CFE-85D9186602D4}" srcOrd="7" destOrd="0" presId="urn:microsoft.com/office/officeart/2008/layout/RadialCluster"/>
    <dgm:cxn modelId="{0DEC451F-58FB-44CF-A7A0-F435223022B0}" type="presParOf" srcId="{712B5B5A-D843-4D2A-9F37-1C7D24E088A5}" destId="{9699B76E-A44B-4488-8799-152EED8D077E}" srcOrd="8" destOrd="0" presId="urn:microsoft.com/office/officeart/2008/layout/RadialCluster"/>
    <dgm:cxn modelId="{E0A75F80-60FD-4926-BB20-F1AC68BEF819}" type="presParOf" srcId="{712B5B5A-D843-4D2A-9F37-1C7D24E088A5}" destId="{7A86084B-3259-4969-AB6F-6C9176C19E7E}" srcOrd="9" destOrd="0" presId="urn:microsoft.com/office/officeart/2008/layout/RadialCluster"/>
    <dgm:cxn modelId="{EB3EB6F2-E1FA-4997-AFD2-B90C635CCB72}" type="presParOf" srcId="{712B5B5A-D843-4D2A-9F37-1C7D24E088A5}" destId="{3717CE10-3AD3-48D4-AB94-7B1A98F0A299}" srcOrd="10" destOrd="0" presId="urn:microsoft.com/office/officeart/2008/layout/RadialCluster"/>
    <dgm:cxn modelId="{B6193675-EA78-48D8-A3A6-563CF9B1D5A3}" type="presParOf" srcId="{712B5B5A-D843-4D2A-9F37-1C7D24E088A5}" destId="{3D6860B0-D0CE-444D-81F6-7E218F8B23D4}" srcOrd="11" destOrd="0" presId="urn:microsoft.com/office/officeart/2008/layout/RadialCluster"/>
    <dgm:cxn modelId="{00AF25CC-F63F-4ECF-A9FF-888E5A5B5F78}" type="presParOf" srcId="{712B5B5A-D843-4D2A-9F37-1C7D24E088A5}" destId="{C7B06803-8332-40DB-BEE0-3B104DD60F30}" srcOrd="12"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4C7F0B-73E4-4BD8-ADBB-C31FE4531BE5}">
      <dsp:nvSpPr>
        <dsp:cNvPr id="0" name=""/>
        <dsp:cNvSpPr/>
      </dsp:nvSpPr>
      <dsp:spPr>
        <a:xfrm>
          <a:off x="-5874679" y="-899054"/>
          <a:ext cx="6993772" cy="6993772"/>
        </a:xfrm>
        <a:prstGeom prst="blockArc">
          <a:avLst>
            <a:gd name="adj1" fmla="val 18900000"/>
            <a:gd name="adj2" fmla="val 2700000"/>
            <a:gd name="adj3" fmla="val 271"/>
          </a:avLst>
        </a:pr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sp>
    <dsp:sp modelId="{62D24C33-7EB6-43A9-9039-012467FA4AFB}">
      <dsp:nvSpPr>
        <dsp:cNvPr id="0" name=""/>
        <dsp:cNvSpPr/>
      </dsp:nvSpPr>
      <dsp:spPr>
        <a:xfrm>
          <a:off x="416891" y="273603"/>
          <a:ext cx="7009398" cy="546999"/>
        </a:xfrm>
        <a:prstGeom prst="rect">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omic Sans MS" pitchFamily="66" charset="0"/>
              <a:ea typeface="Verdana" pitchFamily="34" charset="0"/>
              <a:cs typeface="Times New Roman" panose="02020603050405020304" pitchFamily="18" charset="0"/>
            </a:rPr>
            <a:t>Заустављање/прекид насиља и смиривање учесника</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416891" y="273603"/>
        <a:ext cx="7009398" cy="546999"/>
      </dsp:txXfrm>
    </dsp:sp>
    <dsp:sp modelId="{EF9156FC-1C0A-4EBF-8188-F91109876D9A}">
      <dsp:nvSpPr>
        <dsp:cNvPr id="0" name=""/>
        <dsp:cNvSpPr/>
      </dsp:nvSpPr>
      <dsp:spPr>
        <a:xfrm>
          <a:off x="75016" y="205228"/>
          <a:ext cx="683749" cy="683749"/>
        </a:xfrm>
        <a:prstGeom prst="ellipse">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dsp:spPr>
      <dsp:style>
        <a:lnRef idx="1">
          <a:schemeClr val="accent1"/>
        </a:lnRef>
        <a:fillRef idx="2">
          <a:schemeClr val="accent1"/>
        </a:fillRef>
        <a:effectRef idx="1">
          <a:schemeClr val="accent1"/>
        </a:effectRef>
        <a:fontRef idx="minor">
          <a:schemeClr val="dk1"/>
        </a:fontRef>
      </dsp:style>
    </dsp:sp>
    <dsp:sp modelId="{DA9795F6-F306-4938-B36B-49584E333DB9}">
      <dsp:nvSpPr>
        <dsp:cNvPr id="0" name=""/>
        <dsp:cNvSpPr/>
      </dsp:nvSpPr>
      <dsp:spPr>
        <a:xfrm>
          <a:off x="866835" y="1093999"/>
          <a:ext cx="6559454" cy="546999"/>
        </a:xfrm>
        <a:prstGeom prst="rect">
          <a:avLst/>
        </a:prstGeom>
        <a:gradFill rotWithShape="1">
          <a:gsLst>
            <a:gs pos="0">
              <a:schemeClr val="accent2">
                <a:tint val="35000"/>
                <a:satMod val="253000"/>
              </a:schemeClr>
            </a:gs>
            <a:gs pos="50000">
              <a:schemeClr val="accent2">
                <a:tint val="42000"/>
                <a:satMod val="255000"/>
              </a:schemeClr>
            </a:gs>
            <a:gs pos="97000">
              <a:schemeClr val="accent2">
                <a:tint val="53000"/>
                <a:satMod val="260000"/>
              </a:schemeClr>
            </a:gs>
            <a:gs pos="100000">
              <a:schemeClr val="accent2">
                <a:tint val="56000"/>
                <a:satMod val="275000"/>
              </a:schemeClr>
            </a:gs>
          </a:gsLst>
          <a:path path="circle">
            <a:fillToRect l="50000" t="50000" r="50000" b="50000"/>
          </a:path>
        </a:gradFill>
        <a:ln w="9525" cap="flat" cmpd="sng" algn="ctr">
          <a:solidFill>
            <a:schemeClr val="accent2"/>
          </a:solidFill>
          <a:prstDash val="solid"/>
        </a:ln>
        <a:effectLst>
          <a:outerShdw blurRad="63500" dist="25400" dir="5400000" rotWithShape="0">
            <a:srgbClr val="000000">
              <a:alpha val="43137"/>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omic Sans MS" pitchFamily="66" charset="0"/>
              <a:ea typeface="+mn-ea"/>
              <a:cs typeface="Times New Roman" panose="02020603050405020304" pitchFamily="18" charset="0"/>
            </a:rPr>
            <a:t>Утврђивање или провера сумње (не истрага) прикупљање информација (директно индиректно)</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866835" y="1093999"/>
        <a:ext cx="6559454" cy="546999"/>
      </dsp:txXfrm>
    </dsp:sp>
    <dsp:sp modelId="{F53BD75C-93ED-4AC9-AF5F-577F26CD2D2E}">
      <dsp:nvSpPr>
        <dsp:cNvPr id="0" name=""/>
        <dsp:cNvSpPr/>
      </dsp:nvSpPr>
      <dsp:spPr>
        <a:xfrm>
          <a:off x="524960" y="1025624"/>
          <a:ext cx="683749" cy="683749"/>
        </a:xfrm>
        <a:prstGeom prst="ellipse">
          <a:avLst/>
        </a:prstGeom>
        <a:gradFill rotWithShape="1">
          <a:gsLst>
            <a:gs pos="0">
              <a:schemeClr val="accent2">
                <a:tint val="35000"/>
                <a:satMod val="253000"/>
              </a:schemeClr>
            </a:gs>
            <a:gs pos="50000">
              <a:schemeClr val="accent2">
                <a:tint val="42000"/>
                <a:satMod val="255000"/>
              </a:schemeClr>
            </a:gs>
            <a:gs pos="97000">
              <a:schemeClr val="accent2">
                <a:tint val="53000"/>
                <a:satMod val="260000"/>
              </a:schemeClr>
            </a:gs>
            <a:gs pos="100000">
              <a:schemeClr val="accent2">
                <a:tint val="56000"/>
                <a:satMod val="275000"/>
              </a:schemeClr>
            </a:gs>
          </a:gsLst>
          <a:path path="circle">
            <a:fillToRect l="50000" t="50000" r="50000" b="50000"/>
          </a:path>
        </a:gradFill>
        <a:ln w="9525" cap="flat" cmpd="sng" algn="ctr">
          <a:solidFill>
            <a:schemeClr val="accent2"/>
          </a:solidFill>
          <a:prstDash val="solid"/>
        </a:ln>
        <a:effectLst>
          <a:outerShdw blurRad="63500" dist="25400" dir="5400000" rotWithShape="0">
            <a:srgbClr val="000000">
              <a:alpha val="43137"/>
            </a:srgbClr>
          </a:outerShdw>
        </a:effectLst>
      </dsp:spPr>
      <dsp:style>
        <a:lnRef idx="1">
          <a:schemeClr val="accent2"/>
        </a:lnRef>
        <a:fillRef idx="2">
          <a:schemeClr val="accent2"/>
        </a:fillRef>
        <a:effectRef idx="1">
          <a:schemeClr val="accent2"/>
        </a:effectRef>
        <a:fontRef idx="minor">
          <a:schemeClr val="dk1"/>
        </a:fontRef>
      </dsp:style>
    </dsp:sp>
    <dsp:sp modelId="{211BBA38-21AA-4C46-83A2-B660459724E6}">
      <dsp:nvSpPr>
        <dsp:cNvPr id="0" name=""/>
        <dsp:cNvSpPr/>
      </dsp:nvSpPr>
      <dsp:spPr>
        <a:xfrm>
          <a:off x="1072583" y="1914394"/>
          <a:ext cx="6353706" cy="546999"/>
        </a:xfrm>
        <a:prstGeom prst="rect">
          <a:avLst/>
        </a:prstGeom>
        <a:gradFill rotWithShape="1">
          <a:gsLst>
            <a:gs pos="0">
              <a:schemeClr val="accent4">
                <a:tint val="35000"/>
                <a:satMod val="253000"/>
              </a:schemeClr>
            </a:gs>
            <a:gs pos="50000">
              <a:schemeClr val="accent4">
                <a:tint val="42000"/>
                <a:satMod val="255000"/>
              </a:schemeClr>
            </a:gs>
            <a:gs pos="97000">
              <a:schemeClr val="accent4">
                <a:tint val="53000"/>
                <a:satMod val="260000"/>
              </a:schemeClr>
            </a:gs>
            <a:gs pos="100000">
              <a:schemeClr val="accent4">
                <a:tint val="56000"/>
                <a:satMod val="275000"/>
              </a:schemeClr>
            </a:gs>
          </a:gsLst>
          <a:path path="circle">
            <a:fillToRect l="50000" t="50000" r="50000" b="50000"/>
          </a:path>
        </a:gradFill>
        <a:ln w="9525" cap="flat" cmpd="sng" algn="ctr">
          <a:solidFill>
            <a:schemeClr val="accent4"/>
          </a:solidFill>
          <a:prstDash val="solid"/>
        </a:ln>
        <a:effectLst>
          <a:outerShdw blurRad="63500" dist="25400" dir="5400000" rotWithShape="0">
            <a:srgbClr val="000000">
              <a:alpha val="43137"/>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alibri"/>
              <a:ea typeface="Verdana" pitchFamily="34" charset="0"/>
              <a:cs typeface="+mn-cs"/>
            </a:rPr>
            <a:t> </a:t>
          </a:r>
          <a:r>
            <a:rPr lang="sr-Cyrl-CS" sz="1800" b="1" kern="1200" dirty="0">
              <a:solidFill>
                <a:sysClr val="windowText" lastClr="000000"/>
              </a:solidFill>
              <a:latin typeface="Comic Sans MS" pitchFamily="66" charset="0"/>
              <a:ea typeface="Verdana" pitchFamily="34" charset="0"/>
              <a:cs typeface="Times New Roman" panose="02020603050405020304" pitchFamily="18" charset="0"/>
            </a:rPr>
            <a:t>Обавештавање/информисање родитеља и хитне акције (полиција, лекарска помоћ...) </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1072583" y="1914394"/>
        <a:ext cx="6353706" cy="546999"/>
      </dsp:txXfrm>
    </dsp:sp>
    <dsp:sp modelId="{676ED0A6-F512-4856-95AA-A1F5BDAE7C7E}">
      <dsp:nvSpPr>
        <dsp:cNvPr id="0" name=""/>
        <dsp:cNvSpPr/>
      </dsp:nvSpPr>
      <dsp:spPr>
        <a:xfrm>
          <a:off x="730709" y="1846019"/>
          <a:ext cx="683749" cy="683749"/>
        </a:xfrm>
        <a:prstGeom prst="ellipse">
          <a:avLst/>
        </a:prstGeom>
        <a:gradFill rotWithShape="1">
          <a:gsLst>
            <a:gs pos="0">
              <a:schemeClr val="accent4">
                <a:tint val="35000"/>
                <a:satMod val="253000"/>
              </a:schemeClr>
            </a:gs>
            <a:gs pos="50000">
              <a:schemeClr val="accent4">
                <a:tint val="42000"/>
                <a:satMod val="255000"/>
              </a:schemeClr>
            </a:gs>
            <a:gs pos="97000">
              <a:schemeClr val="accent4">
                <a:tint val="53000"/>
                <a:satMod val="260000"/>
              </a:schemeClr>
            </a:gs>
            <a:gs pos="100000">
              <a:schemeClr val="accent4">
                <a:tint val="56000"/>
                <a:satMod val="275000"/>
              </a:schemeClr>
            </a:gs>
          </a:gsLst>
          <a:path path="circle">
            <a:fillToRect l="50000" t="50000" r="50000" b="50000"/>
          </a:path>
        </a:gradFill>
        <a:ln w="9525" cap="flat" cmpd="sng" algn="ctr">
          <a:solidFill>
            <a:schemeClr val="accent4"/>
          </a:solidFill>
          <a:prstDash val="solid"/>
        </a:ln>
        <a:effectLst>
          <a:outerShdw blurRad="63500" dist="25400" dir="5400000" rotWithShape="0">
            <a:srgbClr val="000000">
              <a:alpha val="43137"/>
            </a:srgbClr>
          </a:outerShdw>
        </a:effectLst>
      </dsp:spPr>
      <dsp:style>
        <a:lnRef idx="1">
          <a:schemeClr val="accent4"/>
        </a:lnRef>
        <a:fillRef idx="2">
          <a:schemeClr val="accent4"/>
        </a:fillRef>
        <a:effectRef idx="1">
          <a:schemeClr val="accent4"/>
        </a:effectRef>
        <a:fontRef idx="minor">
          <a:schemeClr val="dk1"/>
        </a:fontRef>
      </dsp:style>
    </dsp:sp>
    <dsp:sp modelId="{28A7FB44-6E23-4C9C-8218-F5A2EB87B55D}">
      <dsp:nvSpPr>
        <dsp:cNvPr id="0" name=""/>
        <dsp:cNvSpPr/>
      </dsp:nvSpPr>
      <dsp:spPr>
        <a:xfrm>
          <a:off x="1072583" y="2734270"/>
          <a:ext cx="6353706" cy="546999"/>
        </a:xfrm>
        <a:prstGeom prst="rect">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omic Sans MS" pitchFamily="66" charset="0"/>
              <a:ea typeface="Verdana" pitchFamily="34" charset="0"/>
              <a:cs typeface="Times New Roman" panose="02020603050405020304" pitchFamily="18" charset="0"/>
            </a:rPr>
            <a:t>Консултације (анализа чињеница, процена ниво</a:t>
          </a:r>
          <a:r>
            <a:rPr lang="en-US" sz="1800" b="1" kern="1200" dirty="0">
              <a:solidFill>
                <a:sysClr val="windowText" lastClr="000000"/>
              </a:solidFill>
              <a:latin typeface="Comic Sans MS" pitchFamily="66" charset="0"/>
              <a:ea typeface="Verdana" pitchFamily="34" charset="0"/>
              <a:cs typeface="Times New Roman" panose="02020603050405020304" pitchFamily="18" charset="0"/>
            </a:rPr>
            <a:t>a</a:t>
          </a:r>
          <a:r>
            <a:rPr lang="sr-Cyrl-CS" sz="1800" b="1" kern="1200" dirty="0">
              <a:solidFill>
                <a:sysClr val="windowText" lastClr="000000"/>
              </a:solidFill>
              <a:latin typeface="Comic Sans MS" pitchFamily="66" charset="0"/>
              <a:ea typeface="Verdana" pitchFamily="34" charset="0"/>
              <a:cs typeface="Times New Roman" panose="02020603050405020304" pitchFamily="18" charset="0"/>
            </a:rPr>
            <a:t>, ризика, предлог мера)</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1072583" y="2734270"/>
        <a:ext cx="6353706" cy="546999"/>
      </dsp:txXfrm>
    </dsp:sp>
    <dsp:sp modelId="{53E94EF2-917E-4FD5-9F13-292BD4A5146A}">
      <dsp:nvSpPr>
        <dsp:cNvPr id="0" name=""/>
        <dsp:cNvSpPr/>
      </dsp:nvSpPr>
      <dsp:spPr>
        <a:xfrm>
          <a:off x="730709" y="2665895"/>
          <a:ext cx="683749" cy="683749"/>
        </a:xfrm>
        <a:prstGeom prst="ellipse">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0FEFB175-99F6-4B7B-B88A-C7EB4EB3D796}">
      <dsp:nvSpPr>
        <dsp:cNvPr id="0" name=""/>
        <dsp:cNvSpPr/>
      </dsp:nvSpPr>
      <dsp:spPr>
        <a:xfrm>
          <a:off x="866835" y="3554665"/>
          <a:ext cx="6559454" cy="546999"/>
        </a:xfrm>
        <a:prstGeom prst="rect">
          <a:avLst/>
        </a:prstGeom>
        <a:gradFill rotWithShape="1">
          <a:gsLst>
            <a:gs pos="0">
              <a:schemeClr val="dk1">
                <a:tint val="35000"/>
                <a:satMod val="253000"/>
              </a:schemeClr>
            </a:gs>
            <a:gs pos="50000">
              <a:schemeClr val="dk1">
                <a:tint val="42000"/>
                <a:satMod val="255000"/>
              </a:schemeClr>
            </a:gs>
            <a:gs pos="97000">
              <a:schemeClr val="dk1">
                <a:tint val="53000"/>
                <a:satMod val="260000"/>
              </a:schemeClr>
            </a:gs>
            <a:gs pos="100000">
              <a:schemeClr val="dk1">
                <a:tint val="56000"/>
                <a:satMod val="275000"/>
              </a:schemeClr>
            </a:gs>
          </a:gsLst>
          <a:path path="circle">
            <a:fillToRect l="50000" t="50000" r="50000" b="50000"/>
          </a:path>
        </a:gradFill>
        <a:ln w="9525" cap="flat" cmpd="sng" algn="ctr">
          <a:solidFill>
            <a:schemeClr val="dk1"/>
          </a:solidFill>
          <a:prstDash val="solid"/>
        </a:ln>
        <a:effectLst>
          <a:outerShdw blurRad="63500" dist="25400" dir="5400000" rotWithShape="0">
            <a:srgbClr val="000000">
              <a:alpha val="43137"/>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omic Sans MS" pitchFamily="66" charset="0"/>
              <a:ea typeface="Verdana" pitchFamily="34" charset="0"/>
              <a:cs typeface="Times New Roman" panose="02020603050405020304" pitchFamily="18" charset="0"/>
            </a:rPr>
            <a:t>Мере и активности (ОПЗ – промене понашања, заједно са родитељима) </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866835" y="3554665"/>
        <a:ext cx="6559454" cy="546999"/>
      </dsp:txXfrm>
    </dsp:sp>
    <dsp:sp modelId="{83304034-F929-4321-9E92-4B786FA6CAB0}">
      <dsp:nvSpPr>
        <dsp:cNvPr id="0" name=""/>
        <dsp:cNvSpPr/>
      </dsp:nvSpPr>
      <dsp:spPr>
        <a:xfrm>
          <a:off x="524960" y="3486290"/>
          <a:ext cx="683749" cy="683749"/>
        </a:xfrm>
        <a:prstGeom prst="ellipse">
          <a:avLst/>
        </a:prstGeom>
        <a:gradFill rotWithShape="1">
          <a:gsLst>
            <a:gs pos="0">
              <a:schemeClr val="accent6">
                <a:tint val="35000"/>
                <a:satMod val="253000"/>
              </a:schemeClr>
            </a:gs>
            <a:gs pos="50000">
              <a:schemeClr val="accent6">
                <a:tint val="42000"/>
                <a:satMod val="255000"/>
              </a:schemeClr>
            </a:gs>
            <a:gs pos="97000">
              <a:schemeClr val="accent6">
                <a:tint val="53000"/>
                <a:satMod val="260000"/>
              </a:schemeClr>
            </a:gs>
            <a:gs pos="100000">
              <a:schemeClr val="accent6">
                <a:tint val="56000"/>
                <a:satMod val="275000"/>
              </a:schemeClr>
            </a:gs>
          </a:gsLst>
          <a:path path="circle">
            <a:fillToRect l="50000" t="50000" r="50000" b="50000"/>
          </a:path>
        </a:gradFill>
        <a:ln w="9525" cap="flat" cmpd="sng" algn="ctr">
          <a:solidFill>
            <a:schemeClr val="accent6"/>
          </a:solidFill>
          <a:prstDash val="solid"/>
        </a:ln>
        <a:effectLst>
          <a:outerShdw blurRad="63500" dist="25400" dir="5400000" rotWithShape="0">
            <a:srgbClr val="000000">
              <a:alpha val="43137"/>
            </a:srgbClr>
          </a:outerShdw>
        </a:effectLst>
      </dsp:spPr>
      <dsp:style>
        <a:lnRef idx="1">
          <a:schemeClr val="accent6"/>
        </a:lnRef>
        <a:fillRef idx="2">
          <a:schemeClr val="accent6"/>
        </a:fillRef>
        <a:effectRef idx="1">
          <a:schemeClr val="accent6"/>
        </a:effectRef>
        <a:fontRef idx="minor">
          <a:schemeClr val="dk1"/>
        </a:fontRef>
      </dsp:style>
    </dsp:sp>
    <dsp:sp modelId="{882155BC-0DA6-4F89-866E-01038F63E942}">
      <dsp:nvSpPr>
        <dsp:cNvPr id="0" name=""/>
        <dsp:cNvSpPr/>
      </dsp:nvSpPr>
      <dsp:spPr>
        <a:xfrm>
          <a:off x="416891" y="4375060"/>
          <a:ext cx="7009398" cy="546999"/>
        </a:xfrm>
        <a:prstGeom prst="rect">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434181" tIns="45720" rIns="45720" bIns="45720" numCol="1" spcCol="1270" anchor="ctr" anchorCtr="0">
          <a:noAutofit/>
        </a:bodyPr>
        <a:lstStyle/>
        <a:p>
          <a:pPr lvl="0" algn="l" defTabSz="800100" rtl="0">
            <a:lnSpc>
              <a:spcPct val="90000"/>
            </a:lnSpc>
            <a:spcBef>
              <a:spcPct val="0"/>
            </a:spcBef>
            <a:spcAft>
              <a:spcPct val="35000"/>
            </a:spcAft>
          </a:pPr>
          <a:r>
            <a:rPr lang="sr-Cyrl-CS" sz="1800" b="1" kern="1200" dirty="0">
              <a:solidFill>
                <a:sysClr val="windowText" lastClr="000000"/>
              </a:solidFill>
              <a:latin typeface="Comic Sans MS" pitchFamily="66" charset="0"/>
              <a:ea typeface="+mn-ea"/>
              <a:cs typeface="Times New Roman" panose="02020603050405020304" pitchFamily="18" charset="0"/>
            </a:rPr>
            <a:t>Праћење ефеката предузетих мера и активности  (извештавање ШУ)</a:t>
          </a:r>
          <a:endParaRPr lang="en-US" sz="1800" b="1" kern="1200" dirty="0">
            <a:solidFill>
              <a:sysClr val="windowText" lastClr="000000"/>
            </a:solidFill>
            <a:latin typeface="Comic Sans MS" pitchFamily="66" charset="0"/>
            <a:ea typeface="Verdana" pitchFamily="34" charset="0"/>
            <a:cs typeface="Times New Roman" panose="02020603050405020304" pitchFamily="18" charset="0"/>
          </a:endParaRPr>
        </a:p>
      </dsp:txBody>
      <dsp:txXfrm>
        <a:off x="416891" y="4375060"/>
        <a:ext cx="7009398" cy="546999"/>
      </dsp:txXfrm>
    </dsp:sp>
    <dsp:sp modelId="{2B5CC6CE-FE6B-4979-8EE2-08274BB2048E}">
      <dsp:nvSpPr>
        <dsp:cNvPr id="0" name=""/>
        <dsp:cNvSpPr/>
      </dsp:nvSpPr>
      <dsp:spPr>
        <a:xfrm>
          <a:off x="75016" y="4306685"/>
          <a:ext cx="683749" cy="683749"/>
        </a:xfrm>
        <a:prstGeom prst="ellipse">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dsp:spPr>
      <dsp:style>
        <a:lnRef idx="1">
          <a:schemeClr val="accent1"/>
        </a:lnRef>
        <a:fillRef idx="2">
          <a:schemeClr val="accent1"/>
        </a:fillRef>
        <a:effectRef idx="1">
          <a:schemeClr val="accent1"/>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4832EC-B368-46A6-9482-1930A3AA6A50}">
      <dsp:nvSpPr>
        <dsp:cNvPr id="0" name=""/>
        <dsp:cNvSpPr/>
      </dsp:nvSpPr>
      <dsp:spPr>
        <a:xfrm>
          <a:off x="3238356" y="1983137"/>
          <a:ext cx="2244261" cy="872979"/>
        </a:xfrm>
        <a:prstGeom prst="roundRect">
          <a:avLst/>
        </a:prstGeom>
        <a:no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r>
            <a:rPr lang="sr-Cyrl-CS" sz="3600" b="1" kern="1200" dirty="0">
              <a:solidFill>
                <a:sysClr val="windowText" lastClr="000000"/>
              </a:solidFill>
              <a:latin typeface="Comic Sans MS" pitchFamily="66" charset="0"/>
              <a:ea typeface="+mn-ea"/>
              <a:cs typeface="+mn-cs"/>
            </a:rPr>
            <a:t>Ниво</a:t>
          </a:r>
        </a:p>
        <a:p>
          <a:pPr lvl="0" algn="ctr" defTabSz="1600200">
            <a:lnSpc>
              <a:spcPct val="90000"/>
            </a:lnSpc>
            <a:spcBef>
              <a:spcPct val="0"/>
            </a:spcBef>
            <a:spcAft>
              <a:spcPct val="35000"/>
            </a:spcAft>
          </a:pPr>
          <a:r>
            <a:rPr lang="sr-Cyrl-CS" sz="3600" b="1" kern="1200" dirty="0">
              <a:solidFill>
                <a:sysClr val="windowText" lastClr="000000"/>
              </a:solidFill>
              <a:latin typeface="Comic Sans MS" pitchFamily="66" charset="0"/>
              <a:ea typeface="+mn-ea"/>
              <a:cs typeface="+mn-cs"/>
            </a:rPr>
            <a:t>насиља</a:t>
          </a:r>
          <a:endParaRPr lang="sr-Latn-CS" sz="3600" b="1" kern="1200" dirty="0">
            <a:solidFill>
              <a:sysClr val="windowText" lastClr="000000"/>
            </a:solidFill>
            <a:latin typeface="Comic Sans MS" pitchFamily="66" charset="0"/>
            <a:ea typeface="+mn-ea"/>
            <a:cs typeface="+mn-cs"/>
          </a:endParaRPr>
        </a:p>
      </dsp:txBody>
      <dsp:txXfrm>
        <a:off x="3280971" y="2025752"/>
        <a:ext cx="2159031" cy="787749"/>
      </dsp:txXfrm>
    </dsp:sp>
    <dsp:sp modelId="{A689E9B4-F711-45F4-A247-C5362F7DC090}">
      <dsp:nvSpPr>
        <dsp:cNvPr id="0" name=""/>
        <dsp:cNvSpPr/>
      </dsp:nvSpPr>
      <dsp:spPr>
        <a:xfrm rot="16200000">
          <a:off x="4001261" y="1623911"/>
          <a:ext cx="718452" cy="0"/>
        </a:xfrm>
        <a:custGeom>
          <a:avLst/>
          <a:gdLst/>
          <a:ahLst/>
          <a:cxnLst/>
          <a:rect l="0" t="0" r="0" b="0"/>
          <a:pathLst>
            <a:path>
              <a:moveTo>
                <a:pt x="0" y="0"/>
              </a:moveTo>
              <a:lnTo>
                <a:pt x="754583"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D5181E0-FF5F-44F2-A727-BB5F3FC356E5}">
      <dsp:nvSpPr>
        <dsp:cNvPr id="0" name=""/>
        <dsp:cNvSpPr/>
      </dsp:nvSpPr>
      <dsp:spPr>
        <a:xfrm>
          <a:off x="2816320" y="-260284"/>
          <a:ext cx="3088334" cy="1524970"/>
        </a:xfrm>
        <a:prstGeom prst="roundRect">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dsp:spPr>
      <dsp:style>
        <a:lnRef idx="1">
          <a:schemeClr val="accent1"/>
        </a:lnRef>
        <a:fillRef idx="2">
          <a:schemeClr val="accent1"/>
        </a:fillRef>
        <a:effectRef idx="1">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Интензитет</a:t>
          </a:r>
          <a:r>
            <a:rPr lang="en-US" sz="1800" b="1" kern="1200" dirty="0">
              <a:solidFill>
                <a:sysClr val="windowText" lastClr="000000"/>
              </a:solidFill>
              <a:latin typeface="Comic Sans MS" pitchFamily="66" charset="0"/>
              <a:ea typeface="+mn-ea"/>
              <a:cs typeface="+mn-cs"/>
            </a:rPr>
            <a:t> </a:t>
          </a:r>
        </a:p>
      </dsp:txBody>
      <dsp:txXfrm>
        <a:off x="2890763" y="-185841"/>
        <a:ext cx="2939448" cy="1376084"/>
      </dsp:txXfrm>
    </dsp:sp>
    <dsp:sp modelId="{B8D19E27-31FF-4399-AF2D-667F1BC589B6}">
      <dsp:nvSpPr>
        <dsp:cNvPr id="0" name=""/>
        <dsp:cNvSpPr/>
      </dsp:nvSpPr>
      <dsp:spPr>
        <a:xfrm rot="20068758">
          <a:off x="5244430" y="1849226"/>
          <a:ext cx="621630" cy="0"/>
        </a:xfrm>
        <a:custGeom>
          <a:avLst/>
          <a:gdLst/>
          <a:ahLst/>
          <a:cxnLst/>
          <a:rect l="0" t="0" r="0" b="0"/>
          <a:pathLst>
            <a:path>
              <a:moveTo>
                <a:pt x="0" y="0"/>
              </a:moveTo>
              <a:lnTo>
                <a:pt x="621630"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CBE3B5C-42F6-4379-B105-50370556090A}">
      <dsp:nvSpPr>
        <dsp:cNvPr id="0" name=""/>
        <dsp:cNvSpPr/>
      </dsp:nvSpPr>
      <dsp:spPr>
        <a:xfrm>
          <a:off x="5835734" y="494546"/>
          <a:ext cx="1766074" cy="1598381"/>
        </a:xfrm>
        <a:prstGeom prst="roundRect">
          <a:avLst/>
        </a:prstGeom>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a:sp3d contourW="12700">
          <a:bevelT w="0" h="0"/>
          <a:contourClr>
            <a:schemeClr val="accent1">
              <a:shade val="80000"/>
            </a:schemeClr>
          </a:contourClr>
        </a:sp3d>
      </dsp:spPr>
      <dsp:style>
        <a:lnRef idx="1">
          <a:schemeClr val="accent1"/>
        </a:lnRef>
        <a:fillRef idx="3">
          <a:schemeClr val="accent1"/>
        </a:fillRef>
        <a:effectRef idx="2">
          <a:schemeClr val="accent1"/>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Степен ризика</a:t>
          </a:r>
          <a:endParaRPr lang="en-US" sz="2800" b="1" kern="1200" dirty="0">
            <a:solidFill>
              <a:sysClr val="windowText" lastClr="000000"/>
            </a:solidFill>
            <a:latin typeface="Comic Sans MS" pitchFamily="66" charset="0"/>
            <a:ea typeface="+mn-ea"/>
            <a:cs typeface="+mn-cs"/>
          </a:endParaRPr>
        </a:p>
      </dsp:txBody>
      <dsp:txXfrm>
        <a:off x="5913761" y="572573"/>
        <a:ext cx="1610020" cy="1442327"/>
      </dsp:txXfrm>
    </dsp:sp>
    <dsp:sp modelId="{BED7F3A1-C7B5-45A4-9949-631446C1B182}">
      <dsp:nvSpPr>
        <dsp:cNvPr id="0" name=""/>
        <dsp:cNvSpPr/>
      </dsp:nvSpPr>
      <dsp:spPr>
        <a:xfrm rot="610758">
          <a:off x="5481546" y="2633142"/>
          <a:ext cx="136150" cy="0"/>
        </a:xfrm>
        <a:custGeom>
          <a:avLst/>
          <a:gdLst/>
          <a:ahLst/>
          <a:cxnLst/>
          <a:rect l="0" t="0" r="0" b="0"/>
          <a:pathLst>
            <a:path>
              <a:moveTo>
                <a:pt x="0" y="0"/>
              </a:moveTo>
              <a:lnTo>
                <a:pt x="534234"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01C8430-71DE-44DB-89D4-E477CD863C46}">
      <dsp:nvSpPr>
        <dsp:cNvPr id="0" name=""/>
        <dsp:cNvSpPr/>
      </dsp:nvSpPr>
      <dsp:spPr>
        <a:xfrm>
          <a:off x="5616626" y="2034289"/>
          <a:ext cx="2299482" cy="1634652"/>
        </a:xfrm>
        <a:prstGeom prst="roundRect">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dsp:spPr>
      <dsp:style>
        <a:lnRef idx="1">
          <a:schemeClr val="accent1"/>
        </a:lnRef>
        <a:fillRef idx="2">
          <a:schemeClr val="accent1"/>
        </a:fillRef>
        <a:effectRef idx="1">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Учесталост</a:t>
          </a:r>
          <a:endParaRPr lang="en-US" sz="2800" b="1" kern="1200" dirty="0">
            <a:solidFill>
              <a:sysClr val="windowText" lastClr="000000"/>
            </a:solidFill>
            <a:latin typeface="Comic Sans MS" pitchFamily="66" charset="0"/>
            <a:ea typeface="+mn-ea"/>
            <a:cs typeface="+mn-cs"/>
          </a:endParaRPr>
        </a:p>
      </dsp:txBody>
      <dsp:txXfrm>
        <a:off x="5696423" y="2114086"/>
        <a:ext cx="2139888" cy="1475058"/>
      </dsp:txXfrm>
    </dsp:sp>
    <dsp:sp modelId="{5FCCA268-5C59-4488-8CFE-85D9186602D4}">
      <dsp:nvSpPr>
        <dsp:cNvPr id="0" name=""/>
        <dsp:cNvSpPr/>
      </dsp:nvSpPr>
      <dsp:spPr>
        <a:xfrm rot="5891598">
          <a:off x="4071939" y="3051648"/>
          <a:ext cx="395095" cy="0"/>
        </a:xfrm>
        <a:custGeom>
          <a:avLst/>
          <a:gdLst/>
          <a:ahLst/>
          <a:cxnLst/>
          <a:rect l="0" t="0" r="0" b="0"/>
          <a:pathLst>
            <a:path>
              <a:moveTo>
                <a:pt x="0" y="0"/>
              </a:moveTo>
              <a:lnTo>
                <a:pt x="634362"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699B76E-A44B-4488-8799-152EED8D077E}">
      <dsp:nvSpPr>
        <dsp:cNvPr id="0" name=""/>
        <dsp:cNvSpPr/>
      </dsp:nvSpPr>
      <dsp:spPr>
        <a:xfrm>
          <a:off x="2441580" y="3247180"/>
          <a:ext cx="3391068" cy="1447660"/>
        </a:xfrm>
        <a:prstGeom prst="roundRect">
          <a:avLst/>
        </a:prstGeom>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a:sp3d contourW="12700">
          <a:bevelT w="0" h="0"/>
          <a:contourClr>
            <a:schemeClr val="accent1">
              <a:shade val="80000"/>
            </a:schemeClr>
          </a:contourClr>
        </a:sp3d>
      </dsp:spPr>
      <dsp:style>
        <a:lnRef idx="1">
          <a:schemeClr val="accent1"/>
        </a:lnRef>
        <a:fillRef idx="3">
          <a:schemeClr val="accent1"/>
        </a:fillRef>
        <a:effectRef idx="2">
          <a:schemeClr val="accent1"/>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Последице</a:t>
          </a:r>
          <a:endParaRPr lang="en-US" sz="2800" b="1" kern="1200" dirty="0">
            <a:solidFill>
              <a:sysClr val="windowText" lastClr="000000"/>
            </a:solidFill>
            <a:latin typeface="Comic Sans MS" pitchFamily="66" charset="0"/>
            <a:ea typeface="+mn-ea"/>
            <a:cs typeface="+mn-cs"/>
          </a:endParaRPr>
        </a:p>
      </dsp:txBody>
      <dsp:txXfrm>
        <a:off x="2512249" y="3317849"/>
        <a:ext cx="3249730" cy="1306322"/>
      </dsp:txXfrm>
    </dsp:sp>
    <dsp:sp modelId="{7A86084B-3259-4969-AB6F-6C9176C19E7E}">
      <dsp:nvSpPr>
        <dsp:cNvPr id="0" name=""/>
        <dsp:cNvSpPr/>
      </dsp:nvSpPr>
      <dsp:spPr>
        <a:xfrm rot="9616212">
          <a:off x="2842900" y="2890835"/>
          <a:ext cx="407415" cy="0"/>
        </a:xfrm>
        <a:custGeom>
          <a:avLst/>
          <a:gdLst/>
          <a:ahLst/>
          <a:cxnLst/>
          <a:rect l="0" t="0" r="0" b="0"/>
          <a:pathLst>
            <a:path>
              <a:moveTo>
                <a:pt x="0" y="0"/>
              </a:moveTo>
              <a:lnTo>
                <a:pt x="612128"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3717CE10-3AD3-48D4-AB94-7B1A98F0A299}">
      <dsp:nvSpPr>
        <dsp:cNvPr id="0" name=""/>
        <dsp:cNvSpPr/>
      </dsp:nvSpPr>
      <dsp:spPr>
        <a:xfrm>
          <a:off x="706116" y="2318577"/>
          <a:ext cx="2148743" cy="2052675"/>
        </a:xfrm>
        <a:prstGeom prst="roundRect">
          <a:avLst/>
        </a:prstGeom>
        <a:gradFill rotWithShape="1">
          <a:gsLst>
            <a:gs pos="0">
              <a:schemeClr val="accent1">
                <a:tint val="35000"/>
                <a:satMod val="253000"/>
              </a:schemeClr>
            </a:gs>
            <a:gs pos="50000">
              <a:schemeClr val="accent1">
                <a:tint val="42000"/>
                <a:satMod val="255000"/>
              </a:schemeClr>
            </a:gs>
            <a:gs pos="97000">
              <a:schemeClr val="accent1">
                <a:tint val="53000"/>
                <a:satMod val="260000"/>
              </a:schemeClr>
            </a:gs>
            <a:gs pos="100000">
              <a:schemeClr val="accent1">
                <a:tint val="56000"/>
                <a:satMod val="275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dsp:spPr>
      <dsp:style>
        <a:lnRef idx="1">
          <a:schemeClr val="accent1"/>
        </a:lnRef>
        <a:fillRef idx="2">
          <a:schemeClr val="accent1"/>
        </a:fillRef>
        <a:effectRef idx="1">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Учесници</a:t>
          </a:r>
          <a:endParaRPr lang="en-US" sz="2800" b="1" kern="1200" dirty="0">
            <a:solidFill>
              <a:sysClr val="windowText" lastClr="000000"/>
            </a:solidFill>
            <a:latin typeface="Comic Sans MS" pitchFamily="66" charset="0"/>
            <a:ea typeface="+mn-ea"/>
            <a:cs typeface="+mn-cs"/>
          </a:endParaRPr>
        </a:p>
      </dsp:txBody>
      <dsp:txXfrm>
        <a:off x="806319" y="2418780"/>
        <a:ext cx="1948337" cy="1852269"/>
      </dsp:txXfrm>
    </dsp:sp>
    <dsp:sp modelId="{3D6860B0-D0CE-444D-81F6-7E218F8B23D4}">
      <dsp:nvSpPr>
        <dsp:cNvPr id="0" name=""/>
        <dsp:cNvSpPr/>
      </dsp:nvSpPr>
      <dsp:spPr>
        <a:xfrm rot="1179846">
          <a:off x="3226798" y="2085336"/>
          <a:ext cx="396407" cy="0"/>
        </a:xfrm>
        <a:custGeom>
          <a:avLst/>
          <a:gdLst/>
          <a:ahLst/>
          <a:cxnLst/>
          <a:rect l="0" t="0" r="0" b="0"/>
          <a:pathLst>
            <a:path>
              <a:moveTo>
                <a:pt x="0" y="0"/>
              </a:moveTo>
              <a:lnTo>
                <a:pt x="370185" y="0"/>
              </a:lnTo>
            </a:path>
          </a:pathLst>
        </a:custGeom>
        <a:noFill/>
        <a:ln w="15875" cap="rnd" cmpd="sng" algn="ctr">
          <a:solidFill>
            <a:srgbClr val="DE7E18">
              <a:hueOff val="0"/>
              <a:satOff val="0"/>
              <a:lumOff val="0"/>
              <a:alphaOff val="0"/>
            </a:srgb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7B06803-8332-40DB-BEE0-3B104DD60F30}">
      <dsp:nvSpPr>
        <dsp:cNvPr id="0" name=""/>
        <dsp:cNvSpPr/>
      </dsp:nvSpPr>
      <dsp:spPr>
        <a:xfrm>
          <a:off x="144021" y="749430"/>
          <a:ext cx="3467625" cy="1566066"/>
        </a:xfrm>
        <a:prstGeom prst="roundRect">
          <a:avLst/>
        </a:prstGeom>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w="9525" cap="flat" cmpd="sng" algn="ctr">
          <a:solidFill>
            <a:schemeClr val="accent1"/>
          </a:solidFill>
          <a:prstDash val="solid"/>
        </a:ln>
        <a:effectLst>
          <a:outerShdw blurRad="63500" dist="25400" dir="5400000" rotWithShape="0">
            <a:srgbClr val="000000">
              <a:alpha val="43137"/>
            </a:srgbClr>
          </a:outerShdw>
        </a:effectLst>
        <a:scene3d>
          <a:camera prst="orthographicFront"/>
          <a:lightRig rig="threePt" dir="t">
            <a:rot lat="0" lon="0" rev="7500000"/>
          </a:lightRig>
        </a:scene3d>
        <a:sp3d contourW="12700">
          <a:bevelT w="0" h="0"/>
          <a:contourClr>
            <a:schemeClr val="accent1">
              <a:shade val="80000"/>
            </a:schemeClr>
          </a:contourClr>
        </a:sp3d>
      </dsp:spPr>
      <dsp:style>
        <a:lnRef idx="1">
          <a:schemeClr val="accent1"/>
        </a:lnRef>
        <a:fillRef idx="3">
          <a:schemeClr val="accent1"/>
        </a:fillRef>
        <a:effectRef idx="2">
          <a:schemeClr val="accent1"/>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sr-Cyrl-CS" sz="2800" b="1" kern="1200" dirty="0">
              <a:solidFill>
                <a:sysClr val="windowText" lastClr="000000"/>
              </a:solidFill>
              <a:latin typeface="Comic Sans MS" pitchFamily="66" charset="0"/>
              <a:ea typeface="+mn-ea"/>
              <a:cs typeface="+mn-cs"/>
            </a:rPr>
            <a:t>Карактеристике личности</a:t>
          </a:r>
          <a:endParaRPr lang="en-US" sz="2800" b="1" kern="1200" dirty="0">
            <a:solidFill>
              <a:sysClr val="windowText" lastClr="000000"/>
            </a:solidFill>
            <a:latin typeface="Comic Sans MS" pitchFamily="66" charset="0"/>
            <a:ea typeface="+mn-ea"/>
            <a:cs typeface="+mn-cs"/>
          </a:endParaRPr>
        </a:p>
      </dsp:txBody>
      <dsp:txXfrm>
        <a:off x="220470" y="825879"/>
        <a:ext cx="3314727" cy="141316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700B3092-B4A5-46BA-9F3B-7252BB9787B0}" type="datetimeFigureOut">
              <a:rPr lang="hr-HR" smtClean="0"/>
              <a:pPr/>
              <a:t>6.5.2026.</a:t>
            </a:fld>
            <a:endParaRPr lang="hr-HR"/>
          </a:p>
        </p:txBody>
      </p:sp>
      <p:sp>
        <p:nvSpPr>
          <p:cNvPr id="20" name="Footer Placeholder 19"/>
          <p:cNvSpPr>
            <a:spLocks noGrp="1"/>
          </p:cNvSpPr>
          <p:nvPr>
            <p:ph type="ftr" sz="quarter" idx="11"/>
          </p:nvPr>
        </p:nvSpPr>
        <p:spPr/>
        <p:txBody>
          <a:bodyPr/>
          <a:lstStyle/>
          <a:p>
            <a:endParaRPr lang="hr-HR"/>
          </a:p>
        </p:txBody>
      </p:sp>
      <p:sp>
        <p:nvSpPr>
          <p:cNvPr id="10" name="Slide Number Placeholder 9"/>
          <p:cNvSpPr>
            <a:spLocks noGrp="1"/>
          </p:cNvSpPr>
          <p:nvPr>
            <p:ph type="sldNum" sz="quarter" idx="12"/>
          </p:nvPr>
        </p:nvSpPr>
        <p:spPr/>
        <p:txBody>
          <a:bodyPr/>
          <a:lstStyle/>
          <a:p>
            <a:fld id="{3DB869B0-11AC-43E2-A59B-B6F262937E1A}" type="slidenum">
              <a:rPr lang="hr-HR" smtClean="0"/>
              <a:pPr/>
              <a:t>‹#›</a:t>
            </a:fld>
            <a:endParaRPr lang="hr-H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0B3092-B4A5-46BA-9F3B-7252BB9787B0}" type="datetimeFigureOut">
              <a:rPr lang="hr-HR" smtClean="0"/>
              <a:pPr/>
              <a:t>6.5.2026.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0B3092-B4A5-46BA-9F3B-7252BB9787B0}" type="datetimeFigureOut">
              <a:rPr lang="hr-HR" smtClean="0"/>
              <a:pPr/>
              <a:t>6.5.2026.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0B3092-B4A5-46BA-9F3B-7252BB9787B0}" type="datetimeFigureOut">
              <a:rPr lang="hr-HR" smtClean="0"/>
              <a:pPr/>
              <a:t>6.5.2026.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00B3092-B4A5-46BA-9F3B-7252BB9787B0}" type="datetimeFigureOut">
              <a:rPr lang="hr-HR" smtClean="0"/>
              <a:pPr/>
              <a:t>6.5.2026.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3DB869B0-11AC-43E2-A59B-B6F262937E1A}" type="slidenum">
              <a:rPr lang="hr-HR" smtClean="0"/>
              <a:pPr/>
              <a:t>‹#›</a:t>
            </a:fld>
            <a:endParaRPr lang="hr-H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00B3092-B4A5-46BA-9F3B-7252BB9787B0}" type="datetimeFigureOut">
              <a:rPr lang="hr-HR" smtClean="0"/>
              <a:pPr/>
              <a:t>6.5.2026.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700B3092-B4A5-46BA-9F3B-7252BB9787B0}" type="datetimeFigureOut">
              <a:rPr lang="hr-HR" smtClean="0"/>
              <a:pPr/>
              <a:t>6.5.2026.</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700B3092-B4A5-46BA-9F3B-7252BB9787B0}" type="datetimeFigureOut">
              <a:rPr lang="hr-HR" smtClean="0"/>
              <a:pPr/>
              <a:t>6.5.2026.</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700B3092-B4A5-46BA-9F3B-7252BB9787B0}" type="datetimeFigureOut">
              <a:rPr lang="hr-HR" smtClean="0"/>
              <a:pPr/>
              <a:t>6.5.2026.</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3DB869B0-11AC-43E2-A59B-B6F262937E1A}" type="slidenum">
              <a:rPr lang="hr-HR" smtClean="0"/>
              <a:pPr/>
              <a:t>‹#›</a:t>
            </a:fld>
            <a:endParaRPr lang="hr-H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00B3092-B4A5-46BA-9F3B-7252BB9787B0}" type="datetimeFigureOut">
              <a:rPr lang="hr-HR" smtClean="0"/>
              <a:pPr/>
              <a:t>6.5.2026.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3DB869B0-11AC-43E2-A59B-B6F262937E1A}" type="slidenum">
              <a:rPr lang="hr-HR" smtClean="0"/>
              <a:pPr/>
              <a:t>‹#›</a:t>
            </a:fld>
            <a:endParaRPr lang="hr-H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700B3092-B4A5-46BA-9F3B-7252BB9787B0}" type="datetimeFigureOut">
              <a:rPr lang="hr-HR" smtClean="0"/>
              <a:pPr/>
              <a:t>6.5.2026.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3DB869B0-11AC-43E2-A59B-B6F262937E1A}" type="slidenum">
              <a:rPr lang="hr-HR" smtClean="0"/>
              <a:pPr/>
              <a:t>‹#›</a:t>
            </a:fld>
            <a:endParaRPr lang="hr-H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00B3092-B4A5-46BA-9F3B-7252BB9787B0}" type="datetimeFigureOut">
              <a:rPr lang="hr-HR" smtClean="0"/>
              <a:pPr/>
              <a:t>6.5.2026.</a:t>
            </a:fld>
            <a:endParaRPr lang="hr-H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hr-H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3DB869B0-11AC-43E2-A59B-B6F262937E1A}" type="slidenum">
              <a:rPr lang="hr-HR" smtClean="0"/>
              <a:pPr/>
              <a:t>‹#›</a:t>
            </a:fld>
            <a:endParaRPr lang="hr-H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XIVXRxiSYwk"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32560" y="685800"/>
            <a:ext cx="7406640" cy="5334000"/>
          </a:xfrm>
        </p:spPr>
        <p:txBody>
          <a:bodyPr>
            <a:normAutofit fontScale="47500" lnSpcReduction="20000"/>
          </a:bodyPr>
          <a:lstStyle/>
          <a:p>
            <a:endParaRPr lang="sr-Cyrl-RS" dirty="0"/>
          </a:p>
          <a:p>
            <a:endParaRPr lang="sr-Cyrl-RS" sz="3500" b="1" dirty="0">
              <a:latin typeface="Comic Sans MS" pitchFamily="66" charset="0"/>
            </a:endParaRPr>
          </a:p>
          <a:p>
            <a:endParaRPr lang="sr-Cyrl-RS" sz="3500" b="1" dirty="0">
              <a:latin typeface="Comic Sans MS" pitchFamily="66" charset="0"/>
            </a:endParaRPr>
          </a:p>
          <a:p>
            <a:r>
              <a:rPr lang="sr-Cyrl-RS" sz="3500" b="1" dirty="0">
                <a:latin typeface="Comic Sans MS" pitchFamily="66" charset="0"/>
              </a:rPr>
              <a:t>  </a:t>
            </a:r>
          </a:p>
          <a:p>
            <a:endParaRPr lang="sr-Cyrl-RS" sz="5100" b="1" dirty="0">
              <a:latin typeface="Comic Sans MS" pitchFamily="66" charset="0"/>
            </a:endParaRPr>
          </a:p>
          <a:p>
            <a:r>
              <a:rPr lang="sr-Cyrl-RS" sz="5100" b="1" dirty="0">
                <a:latin typeface="+mj-lt"/>
              </a:rPr>
              <a:t>ПРИМЕНА ПРАВИЛНИКА </a:t>
            </a:r>
          </a:p>
          <a:p>
            <a:r>
              <a:rPr lang="sr-Cyrl-RS" sz="5100" b="1" dirty="0">
                <a:latin typeface="+mj-lt"/>
              </a:rPr>
              <a:t>О ПРОТОКОЛУ ПОСТУПАЊА </a:t>
            </a:r>
          </a:p>
          <a:p>
            <a:r>
              <a:rPr lang="sr-Cyrl-RS" sz="5100" b="1" dirty="0">
                <a:latin typeface="+mj-lt"/>
              </a:rPr>
              <a:t>У ОДГОВОРУ НА НАСИЉЕ, ЗЛОСТАВЉАЊЕ </a:t>
            </a:r>
          </a:p>
          <a:p>
            <a:r>
              <a:rPr lang="sr-Cyrl-RS" sz="5100" b="1" dirty="0">
                <a:latin typeface="+mj-lt"/>
              </a:rPr>
              <a:t>И ЗАНЕМАРИВАЊЕ – улога одељењских старешина</a:t>
            </a:r>
          </a:p>
          <a:p>
            <a:endParaRPr lang="sr-Cyrl-RS" sz="3800" b="1" dirty="0">
              <a:latin typeface="+mj-lt"/>
            </a:endParaRPr>
          </a:p>
          <a:p>
            <a:endParaRPr lang="sr-Cyrl-RS" sz="3800" b="1" dirty="0">
              <a:latin typeface="+mj-lt"/>
            </a:endParaRPr>
          </a:p>
          <a:p>
            <a:r>
              <a:rPr lang="sr-Cyrl-RS" sz="4400" b="1" dirty="0">
                <a:latin typeface="+mj-lt"/>
              </a:rPr>
              <a:t>     </a:t>
            </a:r>
            <a:endParaRPr lang="sr-Cyrl-RS" sz="3200" b="1" dirty="0">
              <a:latin typeface="+mj-lt"/>
            </a:endParaRPr>
          </a:p>
          <a:p>
            <a:r>
              <a:rPr lang="sr-Cyrl-RS" sz="2400" b="1" dirty="0">
                <a:latin typeface="+mj-lt"/>
              </a:rPr>
              <a:t>                                     </a:t>
            </a:r>
          </a:p>
          <a:p>
            <a:r>
              <a:rPr lang="sr-Cyrl-RS" sz="3300" b="1" dirty="0">
                <a:latin typeface="+mj-lt"/>
              </a:rPr>
              <a:t>                               Биљана Михаиловић, школски психолог</a:t>
            </a:r>
          </a:p>
          <a:p>
            <a:r>
              <a:rPr lang="sr-Cyrl-RS" sz="3300" b="1" dirty="0">
                <a:latin typeface="+mj-lt"/>
              </a:rPr>
              <a:t>                                      ОШ „Јован Ристић“, Борча</a:t>
            </a:r>
            <a:endParaRPr lang="sr-Cyrl-RS" sz="2300" b="1" dirty="0">
              <a:latin typeface="+mj-lt"/>
            </a:endParaRPr>
          </a:p>
          <a:p>
            <a:r>
              <a:rPr lang="sr-Cyrl-RS" sz="2300" b="1" dirty="0">
                <a:latin typeface="+mj-lt"/>
              </a:rPr>
              <a:t>                        </a:t>
            </a:r>
          </a:p>
          <a:p>
            <a:r>
              <a:rPr lang="sr-Cyrl-RS" sz="3300" b="1" dirty="0">
                <a:latin typeface="+mj-lt"/>
              </a:rPr>
              <a:t>                       </a:t>
            </a:r>
            <a:endParaRPr lang="sr-Latn-CS" sz="3300" dirty="0">
              <a:latin typeface="+mj-lt"/>
            </a:endParaRPr>
          </a:p>
          <a:p>
            <a:endParaRPr lang="sr-Latn-CS" sz="3300" dirty="0"/>
          </a:p>
          <a:p>
            <a:endParaRPr lang="sr-Latn-CS" dirty="0"/>
          </a:p>
          <a:p>
            <a:endParaRPr lang="sr-Latn-CS" dirty="0"/>
          </a:p>
          <a:p>
            <a:endParaRPr lang="sr-Latn-CS" dirty="0"/>
          </a:p>
          <a:p>
            <a:endParaRPr lang="sr-Latn-CS" dirty="0"/>
          </a:p>
          <a:p>
            <a:endParaRPr lang="sr-Latn-CS" dirty="0"/>
          </a:p>
          <a:p>
            <a:endParaRPr lang="sr-Latn-CS" dirty="0"/>
          </a:p>
          <a:p>
            <a:endParaRPr lang="sr-Latn-CS" dirty="0"/>
          </a:p>
          <a:p>
            <a:endParaRPr lang="sr-Latn-CS" dirty="0"/>
          </a:p>
          <a:p>
            <a:endParaRPr lang="hr-HR" dirty="0"/>
          </a:p>
        </p:txBody>
      </p:sp>
    </p:spTree>
    <p:extLst>
      <p:ext uri="{BB962C8B-B14F-4D97-AF65-F5344CB8AC3E}">
        <p14:creationId xmlns:p14="http://schemas.microsoft.com/office/powerpoint/2010/main" val="2288774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txBody>
          <a:bodyPr>
            <a:normAutofit/>
          </a:bodyPr>
          <a:lstStyle/>
          <a:p>
            <a:r>
              <a:rPr lang="sr-Cyrl-RS" sz="3600" dirty="0">
                <a:latin typeface="Comic Sans MS" panose="030F0702030302020204" pitchFamily="66" charset="0"/>
              </a:rPr>
              <a:t>ИНТЕРВЕНЦИЈА</a:t>
            </a:r>
            <a:endParaRPr lang="en-US" sz="3600" dirty="0">
              <a:latin typeface="Comic Sans MS" panose="030F0702030302020204" pitchFamily="66" charset="0"/>
            </a:endParaRPr>
          </a:p>
        </p:txBody>
      </p:sp>
      <p:sp>
        <p:nvSpPr>
          <p:cNvPr id="3" name="Content Placeholder 2"/>
          <p:cNvSpPr>
            <a:spLocks noGrp="1"/>
          </p:cNvSpPr>
          <p:nvPr>
            <p:ph idx="1"/>
          </p:nvPr>
        </p:nvSpPr>
        <p:spPr>
          <a:xfrm>
            <a:off x="1435608" y="1066800"/>
            <a:ext cx="7498080" cy="5181600"/>
          </a:xfrm>
        </p:spPr>
        <p:txBody>
          <a:bodyPr>
            <a:normAutofit lnSpcReduction="10000"/>
          </a:bodyPr>
          <a:lstStyle/>
          <a:p>
            <a:pPr marL="82296" indent="0">
              <a:buNone/>
            </a:pPr>
            <a:r>
              <a:rPr lang="sr-Cyrl-RS" dirty="0">
                <a:latin typeface="Comic Sans MS" panose="030F0702030302020204" pitchFamily="66" charset="0"/>
              </a:rPr>
              <a:t>први ниво:</a:t>
            </a:r>
          </a:p>
          <a:p>
            <a:pPr lvl="0"/>
            <a:r>
              <a:rPr lang="sr-Cyrl-CS" sz="1800" b="1" dirty="0">
                <a:latin typeface="Comic Sans MS" pitchFamily="66" charset="0"/>
              </a:rPr>
              <a:t>одељењски старешина, наставник, </a:t>
            </a:r>
            <a:endParaRPr lang="sr-Latn-CS" sz="1800" b="1" dirty="0">
              <a:latin typeface="Comic Sans MS" pitchFamily="66" charset="0"/>
              <a:cs typeface="Times New Roman" panose="02020603050405020304" pitchFamily="18" charset="0"/>
            </a:endParaRPr>
          </a:p>
          <a:p>
            <a:pPr lvl="0"/>
            <a:r>
              <a:rPr lang="sr-Cyrl-CS" sz="1800" b="1" dirty="0">
                <a:latin typeface="Comic Sans MS" pitchFamily="66" charset="0"/>
              </a:rPr>
              <a:t>са одељењском заједницом, групом деце/ученика</a:t>
            </a:r>
            <a:endParaRPr lang="sr-Latn-CS" sz="1800" b="1" dirty="0">
              <a:latin typeface="Comic Sans MS" pitchFamily="66" charset="0"/>
              <a:cs typeface="Times New Roman" panose="02020603050405020304" pitchFamily="18" charset="0"/>
            </a:endParaRPr>
          </a:p>
          <a:p>
            <a:pPr lvl="0"/>
            <a:r>
              <a:rPr lang="sr-Cyrl-CS" sz="1800" b="1" dirty="0">
                <a:latin typeface="Comic Sans MS" pitchFamily="66" charset="0"/>
              </a:rPr>
              <a:t>и индивидуалноо</a:t>
            </a:r>
            <a:endParaRPr lang="sr-Latn-CS" sz="1800" b="1" dirty="0">
              <a:latin typeface="Comic Sans MS" pitchFamily="66" charset="0"/>
            </a:endParaRPr>
          </a:p>
          <a:p>
            <a:pPr lvl="0"/>
            <a:r>
              <a:rPr lang="sr-Cyrl-CS" sz="1800" b="1" dirty="0">
                <a:solidFill>
                  <a:srgbClr val="FF0000"/>
                </a:solidFill>
                <a:latin typeface="Comic Sans MS" pitchFamily="66" charset="0"/>
              </a:rPr>
              <a:t>обавезно  учешће родитеља</a:t>
            </a:r>
            <a:endParaRPr lang="en-US" sz="1800" b="1" dirty="0">
              <a:solidFill>
                <a:srgbClr val="FF0000"/>
              </a:solidFill>
              <a:latin typeface="Comic Sans MS" pitchFamily="66" charset="0"/>
            </a:endParaRPr>
          </a:p>
          <a:p>
            <a:pPr marL="82296" indent="0">
              <a:buNone/>
            </a:pPr>
            <a:r>
              <a:rPr lang="sr-Cyrl-RS" dirty="0">
                <a:latin typeface="Comic Sans MS" panose="030F0702030302020204" pitchFamily="66" charset="0"/>
              </a:rPr>
              <a:t>други ниво:</a:t>
            </a:r>
          </a:p>
          <a:p>
            <a:pPr lvl="0"/>
            <a:r>
              <a:rPr lang="sr-Cyrl-CS" sz="1800" b="1" dirty="0">
                <a:latin typeface="Comic Sans MS" pitchFamily="66" charset="0"/>
                <a:cs typeface="Times New Roman" panose="02020603050405020304" pitchFamily="18" charset="0"/>
              </a:rPr>
              <a:t>активности из првог нивоа</a:t>
            </a:r>
            <a:endParaRPr lang="sr-Latn-CS" sz="1800" b="1" dirty="0">
              <a:latin typeface="Comic Sans MS" pitchFamily="66" charset="0"/>
              <a:cs typeface="Times New Roman" panose="02020603050405020304" pitchFamily="18" charset="0"/>
            </a:endParaRPr>
          </a:p>
          <a:p>
            <a:pPr lvl="0"/>
            <a:r>
              <a:rPr lang="sr-Cyrl-CS" sz="1800" b="1" dirty="0">
                <a:latin typeface="Comic Sans MS" pitchFamily="66" charset="0"/>
                <a:cs typeface="Times New Roman" panose="02020603050405020304" pitchFamily="18" charset="0"/>
              </a:rPr>
              <a:t>укључен ТИМ ЗА ЗАШТИТУ – обавезно</a:t>
            </a:r>
            <a:endParaRPr lang="sr-Latn-CS" sz="1800" b="1" dirty="0">
              <a:latin typeface="Comic Sans MS" pitchFamily="66" charset="0"/>
              <a:cs typeface="Times New Roman" panose="02020603050405020304" pitchFamily="18" charset="0"/>
            </a:endParaRPr>
          </a:p>
          <a:p>
            <a:pPr lvl="0"/>
            <a:r>
              <a:rPr lang="sr-Cyrl-CS" sz="1800" b="1" dirty="0">
                <a:latin typeface="Comic Sans MS" pitchFamily="66" charset="0"/>
                <a:cs typeface="Times New Roman" panose="02020603050405020304" pitchFamily="18" charset="0"/>
              </a:rPr>
              <a:t>ангажована УНУТРАШЊА ЗАШТИТНА МРЕЖА</a:t>
            </a:r>
            <a:endParaRPr lang="sr-Cyrl-RS" sz="1800" b="1" dirty="0">
              <a:latin typeface="Comic Sans MS" pitchFamily="66" charset="0"/>
              <a:cs typeface="Times New Roman" panose="02020603050405020304" pitchFamily="18" charset="0"/>
            </a:endParaRPr>
          </a:p>
          <a:p>
            <a:pPr marL="82296" indent="0">
              <a:buNone/>
            </a:pPr>
            <a:r>
              <a:rPr lang="sr-Cyrl-RS" dirty="0">
                <a:latin typeface="Comic Sans MS" panose="030F0702030302020204" pitchFamily="66" charset="0"/>
              </a:rPr>
              <a:t>трећи ниво:</a:t>
            </a:r>
          </a:p>
          <a:p>
            <a:pPr lvl="0"/>
            <a:r>
              <a:rPr lang="sr-Cyrl-CS" sz="1800" b="1" dirty="0">
                <a:latin typeface="Comic Sans MS" pitchFamily="66" charset="0"/>
                <a:cs typeface="Times New Roman" panose="02020603050405020304" pitchFamily="18" charset="0"/>
              </a:rPr>
              <a:t>активности из претходних нивоа</a:t>
            </a:r>
            <a:endParaRPr lang="sr-Latn-CS" sz="1800" b="1" dirty="0">
              <a:latin typeface="Comic Sans MS" pitchFamily="66" charset="0"/>
              <a:cs typeface="Times New Roman" panose="02020603050405020304" pitchFamily="18" charset="0"/>
            </a:endParaRPr>
          </a:p>
          <a:p>
            <a:pPr lvl="0"/>
            <a:r>
              <a:rPr lang="sr-Cyrl-CS" sz="1800" b="1" dirty="0">
                <a:latin typeface="Comic Sans MS" pitchFamily="66" charset="0"/>
                <a:cs typeface="Times New Roman" panose="02020603050405020304" pitchFamily="18" charset="0"/>
              </a:rPr>
              <a:t>укључени надлежни органи, организације и службе (центар за социјални рад, здравствене службе, полиција и друге организације и службе - СПОЉАШЊА ЗАШТИТНА МРЕЖА</a:t>
            </a:r>
            <a:endParaRPr lang="sr-Cyrl-RS" sz="1800" b="1" dirty="0">
              <a:latin typeface="Comic Sans MS" pitchFamily="66" charset="0"/>
              <a:cs typeface="Times New Roman" panose="02020603050405020304" pitchFamily="18" charset="0"/>
            </a:endParaRPr>
          </a:p>
          <a:p>
            <a:pPr marL="82296" lvl="0" indent="0">
              <a:buNone/>
            </a:pPr>
            <a:endParaRPr lang="sr-Cyrl-RS" dirty="0">
              <a:latin typeface="Comic Sans MS" panose="030F0702030302020204" pitchFamily="66" charset="0"/>
            </a:endParaRPr>
          </a:p>
          <a:p>
            <a:pPr marL="82296" indent="0">
              <a:buNone/>
            </a:pPr>
            <a:endParaRPr lang="en-US" dirty="0">
              <a:latin typeface="Comic Sans MS" panose="030F0702030302020204" pitchFamily="66" charset="0"/>
            </a:endParaRPr>
          </a:p>
        </p:txBody>
      </p:sp>
    </p:spTree>
    <p:extLst>
      <p:ext uri="{BB962C8B-B14F-4D97-AF65-F5344CB8AC3E}">
        <p14:creationId xmlns:p14="http://schemas.microsoft.com/office/powerpoint/2010/main" val="1736920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a:latin typeface="Comic Sans MS" panose="030F0702030302020204" pitchFamily="66" charset="0"/>
              </a:rPr>
              <a:t>Вежба!!!!</a:t>
            </a:r>
            <a:r>
              <a:rPr lang="en-US" dirty="0">
                <a:latin typeface="Comic Sans MS" panose="030F0702030302020204" pitchFamily="66" charset="0"/>
              </a:rPr>
              <a:t/>
            </a:r>
            <a:br>
              <a:rPr lang="en-US" dirty="0">
                <a:latin typeface="Comic Sans MS" panose="030F0702030302020204" pitchFamily="66" charset="0"/>
              </a:rPr>
            </a:br>
            <a:endParaRPr lang="en-US" dirty="0"/>
          </a:p>
        </p:txBody>
      </p:sp>
      <p:sp>
        <p:nvSpPr>
          <p:cNvPr id="3" name="Content Placeholder 2"/>
          <p:cNvSpPr>
            <a:spLocks noGrp="1"/>
          </p:cNvSpPr>
          <p:nvPr>
            <p:ph idx="1"/>
          </p:nvPr>
        </p:nvSpPr>
        <p:spPr>
          <a:xfrm>
            <a:off x="1435608" y="990600"/>
            <a:ext cx="7498080" cy="5257800"/>
          </a:xfrm>
        </p:spPr>
        <p:txBody>
          <a:bodyPr>
            <a:normAutofit lnSpcReduction="10000"/>
          </a:bodyPr>
          <a:lstStyle/>
          <a:p>
            <a:pPr marL="82296" indent="0">
              <a:buNone/>
            </a:pPr>
            <a:r>
              <a:rPr lang="en-US" dirty="0">
                <a:latin typeface="Comic Sans MS" panose="030F0702030302020204" pitchFamily="66" charset="0"/>
                <a:hlinkClick r:id="rId2"/>
              </a:rPr>
              <a:t>https://www.youtube.com/watch?v=XIVXRxiSYwk</a:t>
            </a:r>
            <a:r>
              <a:rPr lang="sr-Cyrl-RS" dirty="0">
                <a:latin typeface="Comic Sans MS" panose="030F0702030302020204" pitchFamily="66" charset="0"/>
              </a:rPr>
              <a:t> </a:t>
            </a:r>
          </a:p>
          <a:p>
            <a:pPr marL="82296" indent="0">
              <a:buNone/>
            </a:pPr>
            <a:r>
              <a:rPr lang="sr-Cyrl-RS" sz="2800" dirty="0">
                <a:latin typeface="Comic Sans MS" panose="030F0702030302020204" pitchFamily="66" charset="0"/>
              </a:rPr>
              <a:t>Пажљиво послушајте део видео-записа, а потом у групи издвојите и запишите најважније информације које сте чули.</a:t>
            </a:r>
          </a:p>
          <a:p>
            <a:pPr marL="82296" indent="0">
              <a:buNone/>
            </a:pPr>
            <a:endParaRPr lang="sr-Cyrl-RS" sz="2800" dirty="0">
              <a:latin typeface="Comic Sans MS" panose="030F0702030302020204" pitchFamily="66" charset="0"/>
            </a:endParaRPr>
          </a:p>
          <a:p>
            <a:pPr marL="82296" indent="0">
              <a:buNone/>
            </a:pPr>
            <a:r>
              <a:rPr lang="sr-Cyrl-RS" sz="2800" dirty="0">
                <a:latin typeface="Comic Sans MS" panose="030F0702030302020204" pitchFamily="66" charset="0"/>
              </a:rPr>
              <a:t>1.група: 12’04’’ – 19’09’’</a:t>
            </a:r>
          </a:p>
          <a:p>
            <a:pPr marL="82296" indent="0">
              <a:buNone/>
            </a:pPr>
            <a:r>
              <a:rPr lang="sr-Cyrl-RS" sz="2800" dirty="0">
                <a:latin typeface="Comic Sans MS" panose="030F0702030302020204" pitchFamily="66" charset="0"/>
              </a:rPr>
              <a:t>2.група: 25’28’’ - 32’’20’’</a:t>
            </a:r>
          </a:p>
          <a:p>
            <a:pPr marL="82296" indent="0">
              <a:buNone/>
            </a:pPr>
            <a:r>
              <a:rPr lang="sr-Cyrl-RS" sz="2800" dirty="0">
                <a:latin typeface="Comic Sans MS" panose="030F0702030302020204" pitchFamily="66" charset="0"/>
              </a:rPr>
              <a:t>3.група: 36’’10’’ – 38’30’’ и 39’21’’ – 43’20’’</a:t>
            </a:r>
          </a:p>
          <a:p>
            <a:pPr marL="82296" indent="0">
              <a:buNone/>
            </a:pPr>
            <a:endParaRPr lang="sr-Cyrl-RS" sz="2800" dirty="0">
              <a:latin typeface="Comic Sans MS" panose="030F0702030302020204" pitchFamily="66" charset="0"/>
            </a:endParaRPr>
          </a:p>
          <a:p>
            <a:pPr marL="82296" indent="0">
              <a:buNone/>
            </a:pPr>
            <a:r>
              <a:rPr lang="sr-Cyrl-RS" sz="2800" dirty="0">
                <a:latin typeface="Comic Sans MS" panose="030F0702030302020204" pitchFamily="66" charset="0"/>
              </a:rPr>
              <a:t>Време за рад 20 минута.</a:t>
            </a:r>
          </a:p>
          <a:p>
            <a:pPr marL="82296" indent="0">
              <a:buNone/>
            </a:pPr>
            <a:endParaRPr lang="en-US" sz="2800" dirty="0">
              <a:latin typeface="Comic Sans MS" panose="030F0702030302020204" pitchFamily="66" charset="0"/>
            </a:endParaRPr>
          </a:p>
        </p:txBody>
      </p:sp>
    </p:spTree>
    <p:extLst>
      <p:ext uri="{BB962C8B-B14F-4D97-AF65-F5344CB8AC3E}">
        <p14:creationId xmlns:p14="http://schemas.microsoft.com/office/powerpoint/2010/main" val="4119595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sp>
        <p:nvSpPr>
          <p:cNvPr id="3" name="Content Placeholder 2"/>
          <p:cNvSpPr>
            <a:spLocks noGrp="1"/>
          </p:cNvSpPr>
          <p:nvPr>
            <p:ph idx="1"/>
          </p:nvPr>
        </p:nvSpPr>
        <p:spPr/>
        <p:txBody>
          <a:bodyPr>
            <a:normAutofit/>
          </a:bodyPr>
          <a:lstStyle/>
          <a:p>
            <a:pPr marL="82296" indent="0">
              <a:buNone/>
            </a:pPr>
            <a:r>
              <a:rPr lang="sr-Cyrl-RS" sz="4000" b="1" dirty="0">
                <a:latin typeface="Comic Sans MS" pitchFamily="66" charset="0"/>
              </a:rPr>
              <a:t>-ПЛАН ЗАШТИТЕ</a:t>
            </a:r>
          </a:p>
          <a:p>
            <a:pPr marL="82296" indent="0">
              <a:buNone/>
            </a:pPr>
            <a:endParaRPr lang="sr-Cyrl-RS" sz="900" b="1" dirty="0">
              <a:latin typeface="Comic Sans MS" pitchFamily="66" charset="0"/>
            </a:endParaRPr>
          </a:p>
          <a:p>
            <a:pPr marL="82296" indent="0">
              <a:buNone/>
            </a:pPr>
            <a:r>
              <a:rPr lang="sr-Cyrl-RS" sz="4000" b="1" dirty="0">
                <a:latin typeface="Comic Sans MS" pitchFamily="66" charset="0"/>
              </a:rPr>
              <a:t>-ПЛАН ПОЈАЧАНОГ ВАСПИТНОГ РАДА</a:t>
            </a:r>
          </a:p>
          <a:p>
            <a:pPr marL="82296" indent="0">
              <a:buNone/>
            </a:pPr>
            <a:endParaRPr lang="sr-Cyrl-RS" sz="800" b="1" dirty="0">
              <a:latin typeface="Comic Sans MS" pitchFamily="66" charset="0"/>
            </a:endParaRPr>
          </a:p>
          <a:p>
            <a:pPr>
              <a:buFontTx/>
              <a:buChar char="-"/>
            </a:pPr>
            <a:r>
              <a:rPr lang="sr-Cyrl-RS" dirty="0">
                <a:latin typeface="Comic Sans MS" pitchFamily="66" charset="0"/>
                <a:cs typeface="Times New Roman" panose="02020603050405020304" pitchFamily="18" charset="0"/>
              </a:rPr>
              <a:t>За ученике који трпе, који чине или су сведоци насиља</a:t>
            </a:r>
          </a:p>
          <a:p>
            <a:pPr>
              <a:buFontTx/>
              <a:buChar char="-"/>
            </a:pPr>
            <a:r>
              <a:rPr lang="sr-Cyrl-RS" dirty="0">
                <a:latin typeface="Comic Sans MS" pitchFamily="66" charset="0"/>
                <a:cs typeface="Times New Roman" panose="02020603050405020304" pitchFamily="18" charset="0"/>
              </a:rPr>
              <a:t>За ситуације 2. и 3. нивоа</a:t>
            </a:r>
            <a:endParaRPr lang="en-US" dirty="0">
              <a:latin typeface="Comic Sans MS" pitchFamily="66" charset="0"/>
              <a:cs typeface="Times New Roman" panose="02020603050405020304" pitchFamily="18" charset="0"/>
            </a:endParaRPr>
          </a:p>
          <a:p>
            <a:pPr>
              <a:buFontTx/>
              <a:buChar char="-"/>
            </a:pPr>
            <a:endParaRPr lang="hr-HR" sz="4000" b="1" dirty="0">
              <a:latin typeface="Comic Sans MS" pitchFamily="66" charset="0"/>
            </a:endParaRPr>
          </a:p>
        </p:txBody>
      </p:sp>
    </p:spTree>
    <p:extLst>
      <p:ext uri="{BB962C8B-B14F-4D97-AF65-F5344CB8AC3E}">
        <p14:creationId xmlns:p14="http://schemas.microsoft.com/office/powerpoint/2010/main" val="593299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Вежба</a:t>
            </a:r>
            <a:endParaRPr lang="en-US" dirty="0"/>
          </a:p>
        </p:txBody>
      </p:sp>
      <p:sp>
        <p:nvSpPr>
          <p:cNvPr id="3" name="Content Placeholder 2"/>
          <p:cNvSpPr>
            <a:spLocks noGrp="1"/>
          </p:cNvSpPr>
          <p:nvPr>
            <p:ph idx="1"/>
          </p:nvPr>
        </p:nvSpPr>
        <p:spPr/>
        <p:txBody>
          <a:bodyPr>
            <a:normAutofit/>
          </a:bodyPr>
          <a:lstStyle/>
          <a:p>
            <a:endParaRPr lang="sr-Cyrl-RS" sz="4000" dirty="0">
              <a:latin typeface="Comic Sans MS" panose="030F0702030302020204" pitchFamily="66" charset="0"/>
            </a:endParaRPr>
          </a:p>
          <a:p>
            <a:r>
              <a:rPr lang="sr-Cyrl-RS" sz="4000" dirty="0">
                <a:latin typeface="Comic Sans MS" panose="030F0702030302020204" pitchFamily="66" charset="0"/>
              </a:rPr>
              <a:t>Ко је задужен?</a:t>
            </a:r>
            <a:endParaRPr lang="en-US" sz="4000" dirty="0">
              <a:latin typeface="Comic Sans MS" panose="030F0702030302020204" pitchFamily="66" charset="0"/>
            </a:endParaRPr>
          </a:p>
        </p:txBody>
      </p:sp>
    </p:spTree>
    <p:extLst>
      <p:ext uri="{BB962C8B-B14F-4D97-AF65-F5344CB8AC3E}">
        <p14:creationId xmlns:p14="http://schemas.microsoft.com/office/powerpoint/2010/main" val="2381304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62500" lnSpcReduction="20000"/>
          </a:bodyPr>
          <a:lstStyle/>
          <a:p>
            <a:r>
              <a:rPr lang="ru-RU" dirty="0">
                <a:latin typeface="Comic Sans MS" panose="030F0702030302020204" pitchFamily="66" charset="0"/>
              </a:rPr>
              <a:t>-планира и реализује превентивне активности у свом одељењу (може тражити савет, помоћ, подршку...али је главни задужени!),</a:t>
            </a:r>
          </a:p>
          <a:p>
            <a:r>
              <a:rPr lang="ru-RU" dirty="0">
                <a:latin typeface="Comic Sans MS" panose="030F0702030302020204" pitchFamily="66" charset="0"/>
              </a:rPr>
              <a:t>-прати понашање и ставове ученика у одељењу и правовремено интервенише,</a:t>
            </a:r>
          </a:p>
          <a:p>
            <a:r>
              <a:rPr lang="ru-RU" dirty="0">
                <a:latin typeface="Comic Sans MS" panose="030F0702030302020204" pitchFamily="66" charset="0"/>
              </a:rPr>
              <a:t>-задужен је за реаговање на првом нивоу насиља,</a:t>
            </a:r>
          </a:p>
          <a:p>
            <a:r>
              <a:rPr lang="ru-RU" dirty="0">
                <a:latin typeface="Comic Sans MS" panose="030F0702030302020204" pitchFamily="66" charset="0"/>
              </a:rPr>
              <a:t>-реагује у првих 24 сата од сазнања о догађају,</a:t>
            </a:r>
          </a:p>
          <a:p>
            <a:r>
              <a:rPr lang="ru-RU" dirty="0">
                <a:latin typeface="Comic Sans MS" panose="030F0702030302020204" pitchFamily="66" charset="0"/>
              </a:rPr>
              <a:t>-одмах по сазнању/догађају обавештава родитеље,</a:t>
            </a:r>
          </a:p>
          <a:p>
            <a:r>
              <a:rPr lang="ru-RU" dirty="0">
                <a:latin typeface="Comic Sans MS" panose="030F0702030302020204" pitchFamily="66" charset="0"/>
              </a:rPr>
              <a:t>-прикупља податке о догађају (директно и индиректно) од свих учесника (и не заборавља дежурне наставнике, предметне наставнике...),</a:t>
            </a:r>
          </a:p>
          <a:p>
            <a:r>
              <a:rPr lang="ru-RU" dirty="0">
                <a:latin typeface="Comic Sans MS" panose="030F0702030302020204" pitchFamily="66" charset="0"/>
              </a:rPr>
              <a:t>-укључује Тим за заштиту деце од дискриминације, насиља, злостављања и занемаривања – ако процени да је потребно,</a:t>
            </a:r>
            <a:endParaRPr lang="en-GB" dirty="0">
              <a:latin typeface="Comic Sans MS" panose="030F0702030302020204" pitchFamily="66" charset="0"/>
            </a:endParaRPr>
          </a:p>
          <a:p>
            <a:r>
              <a:rPr lang="sr-Cyrl-RS" dirty="0">
                <a:latin typeface="Comic Sans MS" panose="030F0702030302020204" pitchFamily="66" charset="0"/>
              </a:rPr>
              <a:t>-укључује Тим за инклузивно образовање – ако је потребно</a:t>
            </a:r>
            <a:endParaRPr lang="ru-RU" dirty="0">
              <a:latin typeface="Comic Sans MS" panose="030F0702030302020204" pitchFamily="66" charset="0"/>
            </a:endParaRPr>
          </a:p>
        </p:txBody>
      </p:sp>
    </p:spTree>
    <p:extLst>
      <p:ext uri="{BB962C8B-B14F-4D97-AF65-F5344CB8AC3E}">
        <p14:creationId xmlns:p14="http://schemas.microsoft.com/office/powerpoint/2010/main" val="2484926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77500" lnSpcReduction="20000"/>
          </a:bodyPr>
          <a:lstStyle/>
          <a:p>
            <a:r>
              <a:rPr lang="ru-RU" dirty="0">
                <a:latin typeface="Comic Sans MS" panose="030F0702030302020204" pitchFamily="66" charset="0"/>
              </a:rPr>
              <a:t>-извештава Тим за заштиту деце и присуствује састанку на коме се разматра конкретни догађај,</a:t>
            </a:r>
          </a:p>
          <a:p>
            <a:r>
              <a:rPr lang="ru-RU" dirty="0">
                <a:latin typeface="Comic Sans MS" panose="030F0702030302020204" pitchFamily="66" charset="0"/>
              </a:rPr>
              <a:t>-израђује оперативне планове заштите са родитељима (како за ученике који су починили насиље, тако и за жртве насиља!),</a:t>
            </a:r>
          </a:p>
          <a:p>
            <a:r>
              <a:rPr lang="ru-RU" dirty="0">
                <a:latin typeface="Comic Sans MS" panose="030F0702030302020204" pitchFamily="66" charset="0"/>
              </a:rPr>
              <a:t>-директору доставља захтев за појачан васпитни рад или дисциплински поступак,</a:t>
            </a:r>
          </a:p>
          <a:p>
            <a:r>
              <a:rPr lang="ru-RU" dirty="0">
                <a:latin typeface="Comic Sans MS" panose="030F0702030302020204" pitchFamily="66" charset="0"/>
              </a:rPr>
              <a:t>-не одуговлачи са израдом и реализацијом планова заштите (јер зна да је одуговлачење – нереаговање на насиље!),</a:t>
            </a:r>
          </a:p>
          <a:p>
            <a:r>
              <a:rPr lang="ru-RU" dirty="0">
                <a:latin typeface="Comic Sans MS" panose="030F0702030302020204" pitchFamily="66" charset="0"/>
              </a:rPr>
              <a:t>-оперативне планове заштите не ради техником „copy-paste“, већ води рачуна о специфичностима ученика и догађаја,</a:t>
            </a:r>
          </a:p>
        </p:txBody>
      </p:sp>
    </p:spTree>
    <p:extLst>
      <p:ext uri="{BB962C8B-B14F-4D97-AF65-F5344CB8AC3E}">
        <p14:creationId xmlns:p14="http://schemas.microsoft.com/office/powerpoint/2010/main" val="1629284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70000" lnSpcReduction="20000"/>
          </a:bodyPr>
          <a:lstStyle/>
          <a:p>
            <a:r>
              <a:rPr lang="ru-RU" dirty="0">
                <a:latin typeface="Comic Sans MS" panose="030F0702030302020204" pitchFamily="66" charset="0"/>
              </a:rPr>
              <a:t>-не минимизира насиље (различитим „разлозима“: жртва постаје кривац јер је „сама довела до одређене ситуације“; „то су дечји несташлуци“, „то је нормално у том периоду“, „то је део одрастања“, „то је дечја игра“, „наметнуо се као лидер!“, „није он толико лош, само је мало немиран“, „добро је дете и одличан ученик“, „не уме баш да каналише бес и љутњу, а праведан је“, жртва треба да се клони насилника: „бежи од њега“, „немој да идеш тамо где је он“, „избегавај га“, „немој га иритирати кад знаш да је такав“...),</a:t>
            </a:r>
          </a:p>
          <a:p>
            <a:r>
              <a:rPr lang="ru-RU" dirty="0">
                <a:latin typeface="Comic Sans MS" panose="030F0702030302020204" pitchFamily="66" charset="0"/>
              </a:rPr>
              <a:t>-не проглашава све ситуације насиљем (јер зна разлику између насиља и сродних концепата),</a:t>
            </a:r>
          </a:p>
          <a:p>
            <a:r>
              <a:rPr lang="ru-RU" dirty="0">
                <a:latin typeface="Comic Sans MS" panose="030F0702030302020204" pitchFamily="66" charset="0"/>
              </a:rPr>
              <a:t>-познаје и примењује законске, прописане процедуре (и не користи „свој начин“),</a:t>
            </a:r>
          </a:p>
          <a:p>
            <a:endParaRPr lang="en-US" dirty="0"/>
          </a:p>
        </p:txBody>
      </p:sp>
    </p:spTree>
    <p:extLst>
      <p:ext uri="{BB962C8B-B14F-4D97-AF65-F5344CB8AC3E}">
        <p14:creationId xmlns:p14="http://schemas.microsoft.com/office/powerpoint/2010/main" val="348804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a:xfrm>
            <a:off x="1435608" y="1219200"/>
            <a:ext cx="7498080" cy="5181600"/>
          </a:xfrm>
        </p:spPr>
        <p:txBody>
          <a:bodyPr>
            <a:normAutofit fontScale="62500" lnSpcReduction="20000"/>
          </a:bodyPr>
          <a:lstStyle/>
          <a:p>
            <a:r>
              <a:rPr lang="ru-RU" dirty="0">
                <a:latin typeface="Comic Sans MS" panose="030F0702030302020204" pitchFamily="66" charset="0"/>
              </a:rPr>
              <a:t>-</a:t>
            </a:r>
            <a:r>
              <a:rPr lang="ru-RU" b="1" dirty="0">
                <a:latin typeface="Comic Sans MS" panose="030F0702030302020204" pitchFamily="66" charset="0"/>
              </a:rPr>
              <a:t>прати и вреднује </a:t>
            </a:r>
            <a:r>
              <a:rPr lang="ru-RU" dirty="0">
                <a:latin typeface="Comic Sans MS" panose="030F0702030302020204" pitchFamily="66" charset="0"/>
              </a:rPr>
              <a:t>поступке и процедуре који су примењени у односу на све учеснике насиља; </a:t>
            </a:r>
          </a:p>
          <a:p>
            <a:pPr marL="82296" indent="0">
              <a:buNone/>
            </a:pPr>
            <a:r>
              <a:rPr lang="ru-RU" dirty="0">
                <a:latin typeface="Comic Sans MS" panose="030F0702030302020204" pitchFamily="66" charset="0"/>
              </a:rPr>
              <a:t>-</a:t>
            </a:r>
            <a:r>
              <a:rPr lang="ru-RU" b="1" dirty="0">
                <a:latin typeface="Comic Sans MS" panose="030F0702030302020204" pitchFamily="66" charset="0"/>
              </a:rPr>
              <a:t>прати</a:t>
            </a:r>
            <a:r>
              <a:rPr lang="ru-RU" dirty="0">
                <a:latin typeface="Comic Sans MS" panose="030F0702030302020204" pitchFamily="66" charset="0"/>
              </a:rPr>
              <a:t>:</a:t>
            </a:r>
          </a:p>
          <a:p>
            <a:r>
              <a:rPr lang="ru-RU" dirty="0">
                <a:latin typeface="Comic Sans MS" panose="030F0702030302020204" pitchFamily="66" charset="0"/>
              </a:rPr>
              <a:t>-понашање детета које је трпело насиље (да ли се повлачи, да ли постаје агресивно, да ли тражи подршку и на који начин...)</a:t>
            </a:r>
          </a:p>
          <a:p>
            <a:r>
              <a:rPr lang="ru-RU" dirty="0">
                <a:latin typeface="Comic Sans MS" panose="030F0702030302020204" pitchFamily="66" charset="0"/>
              </a:rPr>
              <a:t>-детета које се понашало насилно (да ли наставља са  нападима, да ли тражи друге жртве, да ли га група одбацује, да ли га група подржава...);</a:t>
            </a:r>
          </a:p>
          <a:p>
            <a:r>
              <a:rPr lang="ru-RU" dirty="0">
                <a:latin typeface="Comic Sans MS" panose="030F0702030302020204" pitchFamily="66" charset="0"/>
              </a:rPr>
              <a:t>-како реагују пасивни посматрачи (да ли се обраћају одраслима за помоћ, да ли сви знају како да се повежу са унутрашњом заштитном мрежом и ко је њихова особа од поверења, да ли се препознаје страх, да ли сами предузимају неке акције и сл.);</a:t>
            </a:r>
          </a:p>
          <a:p>
            <a:r>
              <a:rPr lang="ru-RU" dirty="0">
                <a:latin typeface="Comic Sans MS" panose="030F0702030302020204" pitchFamily="66" charset="0"/>
              </a:rPr>
              <a:t>-шта се дешава у одељењу (да ли се издвајају нове групе, каква је атмосфера ...);</a:t>
            </a:r>
          </a:p>
          <a:p>
            <a:r>
              <a:rPr lang="ru-RU" dirty="0">
                <a:latin typeface="Comic Sans MS" panose="030F0702030302020204" pitchFamily="66" charset="0"/>
              </a:rPr>
              <a:t>-колико су родитељи сарадници у активностима на  смањивању насиља...</a:t>
            </a:r>
          </a:p>
          <a:p>
            <a:endParaRPr lang="en-US" dirty="0"/>
          </a:p>
        </p:txBody>
      </p:sp>
    </p:spTree>
    <p:extLst>
      <p:ext uri="{BB962C8B-B14F-4D97-AF65-F5344CB8AC3E}">
        <p14:creationId xmlns:p14="http://schemas.microsoft.com/office/powerpoint/2010/main" val="2956212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92500" lnSpcReduction="10000"/>
          </a:bodyPr>
          <a:lstStyle/>
          <a:p>
            <a:r>
              <a:rPr lang="ru-RU" dirty="0">
                <a:latin typeface="Comic Sans MS" panose="030F0702030302020204" pitchFamily="66" charset="0"/>
              </a:rPr>
              <a:t>- када се програмом заштите не поправља понашање и када се насилно понашање понавља без обзира на индивидуални рад са учеником и рад са породицом – одељењски старешина зна да се казна не сме одлагати предуго јер прелази у нереаговање на насиље!!!</a:t>
            </a:r>
          </a:p>
          <a:p>
            <a:r>
              <a:rPr lang="ru-RU" dirty="0">
                <a:latin typeface="Comic Sans MS" panose="030F0702030302020204" pitchFamily="66" charset="0"/>
              </a:rPr>
              <a:t>-води евиденцију о случајевима првог нивоа насиља у свом одељењу и правовремено предузима мере, </a:t>
            </a:r>
            <a:endParaRPr lang="en-US" dirty="0">
              <a:latin typeface="Comic Sans MS" panose="030F0702030302020204" pitchFamily="66" charset="0"/>
            </a:endParaRPr>
          </a:p>
        </p:txBody>
      </p:sp>
    </p:spTree>
    <p:extLst>
      <p:ext uri="{BB962C8B-B14F-4D97-AF65-F5344CB8AC3E}">
        <p14:creationId xmlns:p14="http://schemas.microsoft.com/office/powerpoint/2010/main" val="1348552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2"/>
          <a:stretch>
            <a:fillRect/>
          </a:stretch>
        </p:blipFill>
        <p:spPr>
          <a:xfrm>
            <a:off x="2819400" y="914400"/>
            <a:ext cx="4419599" cy="5334000"/>
          </a:xfrm>
          <a:prstGeom prst="rect">
            <a:avLst/>
          </a:prstGeom>
        </p:spPr>
      </p:pic>
    </p:spTree>
    <p:extLst>
      <p:ext uri="{BB962C8B-B14F-4D97-AF65-F5344CB8AC3E}">
        <p14:creationId xmlns:p14="http://schemas.microsoft.com/office/powerpoint/2010/main" val="2551579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2400" b="1" dirty="0">
                <a:latin typeface="Comic Sans MS" pitchFamily="66" charset="0"/>
              </a:rPr>
              <a:t>ПРАВНА УРЕЂЕНОСТ ЗАШТИТЕ ОД НАСИЉА</a:t>
            </a:r>
            <a:endParaRPr lang="hr-HR" sz="2400" b="1" dirty="0">
              <a:latin typeface="Comic Sans MS" pitchFamily="66" charset="0"/>
            </a:endParaRPr>
          </a:p>
        </p:txBody>
      </p:sp>
      <p:sp>
        <p:nvSpPr>
          <p:cNvPr id="3" name="Content Placeholder 2"/>
          <p:cNvSpPr>
            <a:spLocks noGrp="1"/>
          </p:cNvSpPr>
          <p:nvPr>
            <p:ph idx="1"/>
          </p:nvPr>
        </p:nvSpPr>
        <p:spPr>
          <a:xfrm>
            <a:off x="1435608" y="908720"/>
            <a:ext cx="7498080" cy="5339680"/>
          </a:xfrm>
        </p:spPr>
        <p:txBody>
          <a:bodyPr>
            <a:normAutofit fontScale="92500" lnSpcReduction="10000"/>
          </a:bodyPr>
          <a:lstStyle/>
          <a:p>
            <a:endParaRPr lang="ru-RU" sz="2000" b="1" dirty="0">
              <a:latin typeface="Comic Sans MS" pitchFamily="66" charset="0"/>
            </a:endParaRPr>
          </a:p>
          <a:p>
            <a:r>
              <a:rPr lang="ru-RU" sz="2000" b="1" dirty="0">
                <a:latin typeface="Comic Sans MS" pitchFamily="66" charset="0"/>
              </a:rPr>
              <a:t>Конвенција о правима детета 1989/90.год. (Ратификовани међународни уговор)</a:t>
            </a:r>
          </a:p>
          <a:p>
            <a:r>
              <a:rPr lang="ru-RU" sz="2000" b="1" dirty="0">
                <a:latin typeface="Comic Sans MS" pitchFamily="66" charset="0"/>
              </a:rPr>
              <a:t>Закон о основама система образовања и васпитања („Сл. гл. РС”  бр. 88/2017 и 27/2018)</a:t>
            </a:r>
          </a:p>
          <a:p>
            <a:r>
              <a:rPr lang="ru-RU" sz="2000" b="1" dirty="0">
                <a:latin typeface="Comic Sans MS" pitchFamily="66" charset="0"/>
              </a:rPr>
              <a:t>Општи протокол за заштиту деце од злостављања и занемаривања, 2005. </a:t>
            </a:r>
          </a:p>
          <a:p>
            <a:r>
              <a:rPr lang="ru-RU" sz="2000" b="1" dirty="0">
                <a:latin typeface="Comic Sans MS" pitchFamily="66" charset="0"/>
              </a:rPr>
              <a:t>Закон о забрани дискриминације 2009.</a:t>
            </a:r>
          </a:p>
          <a:p>
            <a:r>
              <a:rPr lang="ru-RU" sz="2000" b="1" dirty="0">
                <a:latin typeface="Comic Sans MS" pitchFamily="66" charset="0"/>
              </a:rPr>
              <a:t>Правилник о протоколу поступања у установи у одговору на НЗЗ („Сл. гл. РС” бр. 30/2010)</a:t>
            </a:r>
          </a:p>
          <a:p>
            <a:r>
              <a:rPr lang="ru-RU" sz="2000" b="1" dirty="0">
                <a:latin typeface="Comic Sans MS" pitchFamily="66" charset="0"/>
              </a:rPr>
              <a:t>Правилник о ближим критеријумима за препознавање облика дискриминације од стране запосленог, детета, ученика или трећег лица у установи образовања и васпитања ("Сл.гл. РС", 22/2016.)</a:t>
            </a:r>
          </a:p>
          <a:p>
            <a:r>
              <a:rPr lang="ru-RU" sz="2000" b="1" dirty="0">
                <a:latin typeface="Comic Sans MS" pitchFamily="66" charset="0"/>
              </a:rPr>
              <a:t>Правилник о поступању установе у случају сумње или утврђеног дискриминаторног понашања и вређања угледа, части или достојанства („Сл. гл. РС” бр. 65/2018)</a:t>
            </a:r>
          </a:p>
          <a:p>
            <a:endParaRPr lang="ru-RU" sz="1600" b="1" dirty="0">
              <a:latin typeface="Comic Sans MS" pitchFamily="66" charset="0"/>
            </a:endParaRPr>
          </a:p>
          <a:p>
            <a:endParaRPr lang="ru-RU" sz="1600" b="1" dirty="0">
              <a:latin typeface="Comic Sans MS" pitchFamily="66" charset="0"/>
            </a:endParaRPr>
          </a:p>
          <a:p>
            <a:endParaRPr lang="ru-RU" dirty="0"/>
          </a:p>
          <a:p>
            <a:endParaRPr lang="hr-HR" dirty="0"/>
          </a:p>
        </p:txBody>
      </p:sp>
    </p:spTree>
    <p:extLst>
      <p:ext uri="{BB962C8B-B14F-4D97-AF65-F5344CB8AC3E}">
        <p14:creationId xmlns:p14="http://schemas.microsoft.com/office/powerpoint/2010/main" val="1145489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62500" lnSpcReduction="20000"/>
          </a:bodyPr>
          <a:lstStyle/>
          <a:p>
            <a:r>
              <a:rPr lang="ru-RU" dirty="0">
                <a:latin typeface="Comic Sans MS" panose="030F0702030302020204" pitchFamily="66" charset="0"/>
              </a:rPr>
              <a:t>-предлаже укључивање унутрашње заштитне мреже (предметни наставници, тимови, руководиоци секција, ПП-служба...),</a:t>
            </a:r>
          </a:p>
          <a:p>
            <a:r>
              <a:rPr lang="ru-RU" dirty="0">
                <a:latin typeface="Comic Sans MS" panose="030F0702030302020204" pitchFamily="66" charset="0"/>
              </a:rPr>
              <a:t>-предлаже укључивање спољашње заштитне мреже (Центар за социјални рад, стручњаци различитих профила из здравствених установа, МУП...)</a:t>
            </a:r>
          </a:p>
          <a:p>
            <a:r>
              <a:rPr lang="ru-RU" dirty="0">
                <a:latin typeface="Comic Sans MS" panose="030F0702030302020204" pitchFamily="66" charset="0"/>
              </a:rPr>
              <a:t>-има добру емоционалну контролу (не виче, не бесни... јер зна да смо ми својим понашањем модел ученицима),</a:t>
            </a:r>
          </a:p>
          <a:p>
            <a:r>
              <a:rPr lang="ru-RU" dirty="0">
                <a:latin typeface="Comic Sans MS" panose="030F0702030302020204" pitchFamily="66" charset="0"/>
              </a:rPr>
              <a:t>-не одустаје од решавања ситуација насиља (нпр. кад једна стратегија није из првог покушаја успела, не самосажаљева се, не жали се на „горку судбину“, не пребацује одговорност на родитеље, друге колеге, ситуацију у друштву, не чека да неко други реши проблем или да „само прође“...), већ - мења стратегију!</a:t>
            </a:r>
            <a:endParaRPr lang="en-US" dirty="0">
              <a:latin typeface="Comic Sans MS" panose="030F0702030302020204" pitchFamily="66" charset="0"/>
            </a:endParaRPr>
          </a:p>
          <a:p>
            <a:endParaRPr lang="en-US" dirty="0"/>
          </a:p>
        </p:txBody>
      </p:sp>
    </p:spTree>
    <p:extLst>
      <p:ext uri="{BB962C8B-B14F-4D97-AF65-F5344CB8AC3E}">
        <p14:creationId xmlns:p14="http://schemas.microsoft.com/office/powerpoint/2010/main" val="7711325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latin typeface="Comic Sans MS" panose="030F0702030302020204" pitchFamily="66" charset="0"/>
              </a:rPr>
              <a:t>   Одељењски старешина</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92500"/>
          </a:bodyPr>
          <a:lstStyle/>
          <a:p>
            <a:pPr marL="82296" indent="0" algn="ctr">
              <a:buNone/>
            </a:pPr>
            <a:r>
              <a:rPr lang="sr-Cyrl-RS" dirty="0">
                <a:latin typeface="Comic Sans MS" panose="030F0702030302020204" pitchFamily="66" charset="0"/>
              </a:rPr>
              <a:t>је важна карика у заштити ученика, </a:t>
            </a:r>
          </a:p>
          <a:p>
            <a:pPr marL="82296" indent="0" algn="ctr">
              <a:buNone/>
            </a:pPr>
            <a:r>
              <a:rPr lang="sr-Cyrl-RS" dirty="0">
                <a:latin typeface="Comic Sans MS" panose="030F0702030302020204" pitchFamily="66" charset="0"/>
              </a:rPr>
              <a:t>али:</a:t>
            </a:r>
          </a:p>
          <a:p>
            <a:pPr marL="82296" indent="0" algn="ctr">
              <a:buNone/>
            </a:pPr>
            <a:r>
              <a:rPr lang="sr-Cyrl-RS" dirty="0">
                <a:latin typeface="Comic Sans MS" panose="030F0702030302020204" pitchFamily="66" charset="0"/>
              </a:rPr>
              <a:t>НЕ МОЖЕ МНОГО УЧИНИТИ САМ!</a:t>
            </a:r>
          </a:p>
          <a:p>
            <a:pPr marL="82296" indent="0" algn="ctr">
              <a:buNone/>
            </a:pPr>
            <a:endParaRPr lang="sr-Cyrl-RS" dirty="0">
              <a:latin typeface="Comic Sans MS" panose="030F0702030302020204" pitchFamily="66" charset="0"/>
            </a:endParaRPr>
          </a:p>
          <a:p>
            <a:pPr marL="82296" indent="0" algn="ctr">
              <a:buNone/>
            </a:pPr>
            <a:r>
              <a:rPr lang="sr-Cyrl-RS" dirty="0">
                <a:latin typeface="Comic Sans MS" panose="030F0702030302020204" pitchFamily="66" charset="0"/>
              </a:rPr>
              <a:t> Зато што је</a:t>
            </a:r>
          </a:p>
          <a:p>
            <a:pPr marL="82296" indent="0" algn="ctr">
              <a:buNone/>
            </a:pPr>
            <a:r>
              <a:rPr lang="sr-Cyrl-RS" dirty="0">
                <a:latin typeface="Comic Sans MS" panose="030F0702030302020204" pitchFamily="66" charset="0"/>
              </a:rPr>
              <a:t>заштита од дискриминације, насиља, злостављања и занемаривања  </a:t>
            </a:r>
          </a:p>
          <a:p>
            <a:pPr marL="82296" indent="0" algn="ctr">
              <a:buNone/>
            </a:pPr>
            <a:r>
              <a:rPr lang="sr-Cyrl-RS" dirty="0">
                <a:latin typeface="Comic Sans MS" panose="030F0702030302020204" pitchFamily="66" charset="0"/>
              </a:rPr>
              <a:t>задужење                  </a:t>
            </a:r>
          </a:p>
          <a:p>
            <a:pPr marL="82296" indent="0" algn="ctr">
              <a:buNone/>
            </a:pPr>
            <a:r>
              <a:rPr lang="sr-Cyrl-RS" dirty="0">
                <a:latin typeface="Comic Sans MS" panose="030F0702030302020204" pitchFamily="66" charset="0"/>
              </a:rPr>
              <a:t> СВИХ ЗАПОСЛЕНИХ!</a:t>
            </a:r>
          </a:p>
          <a:p>
            <a:pPr marL="82296" indent="0">
              <a:buNone/>
            </a:pPr>
            <a:endParaRPr lang="en-US" dirty="0">
              <a:latin typeface="Comic Sans MS" panose="030F0702030302020204" pitchFamily="66" charset="0"/>
            </a:endParaRPr>
          </a:p>
        </p:txBody>
      </p:sp>
    </p:spTree>
    <p:extLst>
      <p:ext uri="{BB962C8B-B14F-4D97-AF65-F5344CB8AC3E}">
        <p14:creationId xmlns:p14="http://schemas.microsoft.com/office/powerpoint/2010/main" val="1332541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r>
              <a:rPr lang="sr-Cyrl-RS" b="1">
                <a:latin typeface="Comic Sans MS" pitchFamily="66" charset="0"/>
              </a:rPr>
              <a:t>     ХВАЛА НА ПАЖЊИ!</a:t>
            </a:r>
            <a:endParaRPr lang="hr-HR" b="1" dirty="0">
              <a:latin typeface="Comic Sans MS" pitchFamily="66" charset="0"/>
            </a:endParaRPr>
          </a:p>
        </p:txBody>
      </p:sp>
      <p:pic>
        <p:nvPicPr>
          <p:cNvPr id="4" name="Picture 3"/>
          <p:cNvPicPr>
            <a:picLocks noChangeAspect="1"/>
          </p:cNvPicPr>
          <p:nvPr/>
        </p:nvPicPr>
        <p:blipFill>
          <a:blip r:embed="rId2"/>
          <a:stretch>
            <a:fillRect/>
          </a:stretch>
        </p:blipFill>
        <p:spPr>
          <a:xfrm>
            <a:off x="5638800" y="2855042"/>
            <a:ext cx="2865368" cy="3365284"/>
          </a:xfrm>
          <a:prstGeom prst="rect">
            <a:avLst/>
          </a:prstGeom>
        </p:spPr>
      </p:pic>
    </p:spTree>
    <p:extLst>
      <p:ext uri="{BB962C8B-B14F-4D97-AF65-F5344CB8AC3E}">
        <p14:creationId xmlns:p14="http://schemas.microsoft.com/office/powerpoint/2010/main" val="1028580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2400" b="1" dirty="0">
                <a:latin typeface="Comic Sans MS" pitchFamily="66" charset="0"/>
              </a:rPr>
              <a:t>ПРАВНА УРЕЂЕНОСТ ЗАШТИТЕ ОД НАСИЉА</a:t>
            </a:r>
            <a:endParaRPr lang="hr-HR" sz="2400" b="1" dirty="0">
              <a:latin typeface="Comic Sans MS" pitchFamily="66" charset="0"/>
            </a:endParaRPr>
          </a:p>
        </p:txBody>
      </p:sp>
      <p:sp>
        <p:nvSpPr>
          <p:cNvPr id="3" name="Content Placeholder 2"/>
          <p:cNvSpPr>
            <a:spLocks noGrp="1"/>
          </p:cNvSpPr>
          <p:nvPr>
            <p:ph idx="1"/>
          </p:nvPr>
        </p:nvSpPr>
        <p:spPr/>
        <p:txBody>
          <a:bodyPr>
            <a:normAutofit fontScale="92500" lnSpcReduction="10000"/>
          </a:bodyPr>
          <a:lstStyle/>
          <a:p>
            <a:r>
              <a:rPr lang="ru-RU" sz="2200" b="1" dirty="0">
                <a:latin typeface="Comic Sans MS" pitchFamily="66" charset="0"/>
              </a:rPr>
              <a:t>Правилник  о обављању друштвено-корисног,  односно хуманитарног рада ("Сл. гл. РС", бр. 68/2018) </a:t>
            </a:r>
          </a:p>
          <a:p>
            <a:r>
              <a:rPr lang="ru-RU" sz="2200" b="1" dirty="0">
                <a:latin typeface="Comic Sans MS" pitchFamily="66" charset="0"/>
              </a:rPr>
              <a:t>Правилник о стандардима квалитета рада установа („Сл.гл. РС“ 14/2018)</a:t>
            </a:r>
          </a:p>
          <a:p>
            <a:r>
              <a:rPr lang="ru-RU" sz="2200" b="1" dirty="0">
                <a:latin typeface="Comic Sans MS" pitchFamily="66" charset="0"/>
              </a:rPr>
              <a:t>Правилник о протоколу поступања у установи у одговору на насиље, злостављање и занемаривање („Сл. гласник РС“, бр.46/2019)</a:t>
            </a:r>
            <a:endParaRPr lang="en-US" sz="2200" b="1" dirty="0">
              <a:latin typeface="Comic Sans MS" pitchFamily="66" charset="0"/>
            </a:endParaRPr>
          </a:p>
          <a:p>
            <a:r>
              <a:rPr lang="en-US" sz="2200" b="1" dirty="0">
                <a:latin typeface="Comic Sans MS" pitchFamily="66" charset="0"/>
              </a:rPr>
              <a:t>__________________________________</a:t>
            </a:r>
            <a:r>
              <a:rPr lang="sr-Cyrl-RS" sz="2200" b="1" dirty="0">
                <a:latin typeface="Comic Sans MS" pitchFamily="66" charset="0"/>
              </a:rPr>
              <a:t>_____</a:t>
            </a:r>
            <a:r>
              <a:rPr lang="en-US" sz="2200" b="1" dirty="0">
                <a:latin typeface="Comic Sans MS" pitchFamily="66" charset="0"/>
              </a:rPr>
              <a:t>__</a:t>
            </a:r>
          </a:p>
          <a:p>
            <a:r>
              <a:rPr lang="sr-Cyrl-RS" sz="1900" b="1" dirty="0">
                <a:latin typeface="Comic Sans MS" pitchFamily="66" charset="0"/>
              </a:rPr>
              <a:t>Упутство о поступању установа образовања и васпитања и центара за социјални рад-органа старатељства у заштити од насиља</a:t>
            </a:r>
          </a:p>
          <a:p>
            <a:r>
              <a:rPr lang="sr-Cyrl-RS" sz="1900" b="1" dirty="0">
                <a:latin typeface="Comic Sans MS" pitchFamily="66" charset="0"/>
              </a:rPr>
              <a:t>Упутство о поступању у случају сумње или сазнања о присуству и коришћењу дрога у образовно-васпитним установама</a:t>
            </a:r>
            <a:endParaRPr lang="hr-HR" sz="1900" dirty="0"/>
          </a:p>
        </p:txBody>
      </p:sp>
    </p:spTree>
    <p:extLst>
      <p:ext uri="{BB962C8B-B14F-4D97-AF65-F5344CB8AC3E}">
        <p14:creationId xmlns:p14="http://schemas.microsoft.com/office/powerpoint/2010/main" val="1014903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2400" b="1" dirty="0">
                <a:latin typeface="Comic Sans MS" pitchFamily="66" charset="0"/>
              </a:rPr>
              <a:t>ДОКУМЕНТА (ОПШТА АКТА)                          КОЈА ОБАВЕЗНО ДОНОСИ ОВ УСТАНОВА </a:t>
            </a:r>
            <a:endParaRPr lang="hr-HR" sz="2400" b="1" dirty="0">
              <a:latin typeface="Comic Sans MS" pitchFamily="66" charset="0"/>
            </a:endParaRPr>
          </a:p>
        </p:txBody>
      </p:sp>
      <p:sp>
        <p:nvSpPr>
          <p:cNvPr id="3" name="Content Placeholder 2"/>
          <p:cNvSpPr>
            <a:spLocks noGrp="1"/>
          </p:cNvSpPr>
          <p:nvPr>
            <p:ph idx="1"/>
          </p:nvPr>
        </p:nvSpPr>
        <p:spPr/>
        <p:txBody>
          <a:bodyPr>
            <a:normAutofit fontScale="85000" lnSpcReduction="20000"/>
          </a:bodyPr>
          <a:lstStyle/>
          <a:p>
            <a:pPr marL="82296" indent="0">
              <a:buNone/>
            </a:pPr>
            <a:r>
              <a:rPr lang="sr-Cyrl-RS" b="1" dirty="0">
                <a:latin typeface="Comic Sans MS" pitchFamily="66" charset="0"/>
              </a:rPr>
              <a:t>-Статут</a:t>
            </a:r>
          </a:p>
          <a:p>
            <a:pPr marL="82296" indent="0">
              <a:buNone/>
            </a:pPr>
            <a:r>
              <a:rPr lang="sr-Cyrl-RS" b="1" dirty="0">
                <a:latin typeface="Comic Sans MS" pitchFamily="66" charset="0"/>
              </a:rPr>
              <a:t>-Развојни план</a:t>
            </a:r>
          </a:p>
          <a:p>
            <a:pPr marL="82296" indent="0">
              <a:buNone/>
            </a:pPr>
            <a:r>
              <a:rPr lang="sr-Cyrl-RS" b="1" dirty="0">
                <a:latin typeface="Comic Sans MS" pitchFamily="66" charset="0"/>
              </a:rPr>
              <a:t>-Школски програм</a:t>
            </a:r>
          </a:p>
          <a:p>
            <a:pPr marL="82296" indent="0">
              <a:buNone/>
            </a:pPr>
            <a:r>
              <a:rPr lang="sr-Cyrl-RS" b="1" dirty="0">
                <a:latin typeface="Comic Sans MS" pitchFamily="66" charset="0"/>
              </a:rPr>
              <a:t>-</a:t>
            </a:r>
            <a:r>
              <a:rPr lang="ru-RU" b="1" dirty="0">
                <a:latin typeface="Comic Sans MS" pitchFamily="66" charset="0"/>
              </a:rPr>
              <a:t>Годишњи план рада (Програм заштите од ДНЗЗ)</a:t>
            </a:r>
          </a:p>
          <a:p>
            <a:pPr marL="82296" indent="0">
              <a:buNone/>
            </a:pPr>
            <a:r>
              <a:rPr lang="sr-Cyrl-RS" b="1" dirty="0">
                <a:latin typeface="Comic Sans MS" pitchFamily="66" charset="0"/>
              </a:rPr>
              <a:t>-П</a:t>
            </a:r>
            <a:r>
              <a:rPr lang="ru-RU" b="1" dirty="0">
                <a:latin typeface="Comic Sans MS" pitchFamily="66" charset="0"/>
              </a:rPr>
              <a:t>равилник о мерама, начинима и поступцима заштите и безбедности деце и ученика</a:t>
            </a:r>
          </a:p>
          <a:p>
            <a:pPr marL="82296" indent="0">
              <a:buNone/>
            </a:pPr>
            <a:r>
              <a:rPr lang="sr-Cyrl-RS" b="1" dirty="0">
                <a:latin typeface="Comic Sans MS" pitchFamily="66" charset="0"/>
              </a:rPr>
              <a:t>-Правилник о дисциплинској и материјалној одговорности ученика/запослених</a:t>
            </a:r>
          </a:p>
          <a:p>
            <a:pPr marL="82296" indent="0">
              <a:buNone/>
            </a:pPr>
            <a:r>
              <a:rPr lang="sr-Cyrl-RS" b="1" dirty="0">
                <a:latin typeface="Comic Sans MS" pitchFamily="66" charset="0"/>
              </a:rPr>
              <a:t>-Правила понашања у установи</a:t>
            </a:r>
            <a:endParaRPr lang="hr-HR" b="1" dirty="0">
              <a:latin typeface="Comic Sans MS" pitchFamily="66" charset="0"/>
            </a:endParaRPr>
          </a:p>
        </p:txBody>
      </p:sp>
    </p:spTree>
    <p:extLst>
      <p:ext uri="{BB962C8B-B14F-4D97-AF65-F5344CB8AC3E}">
        <p14:creationId xmlns:p14="http://schemas.microsoft.com/office/powerpoint/2010/main" val="1432309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0"/>
            <a:ext cx="7498080" cy="1417638"/>
          </a:xfrm>
        </p:spPr>
        <p:txBody>
          <a:bodyPr>
            <a:normAutofit/>
          </a:bodyPr>
          <a:lstStyle/>
          <a:p>
            <a:r>
              <a:rPr lang="ru-RU" b="1" dirty="0">
                <a:latin typeface="Comic Sans MS" panose="030F0702030302020204" pitchFamily="66" charset="0"/>
              </a:rPr>
              <a:t>ОСНОВНИ ПРИНЦИПИ</a:t>
            </a:r>
            <a:r>
              <a:rPr lang="ru-RU" dirty="0"/>
              <a:t/>
            </a:r>
            <a:br>
              <a:rPr lang="ru-RU" dirty="0"/>
            </a:br>
            <a:endParaRPr lang="en-US" dirty="0"/>
          </a:p>
        </p:txBody>
      </p:sp>
      <p:sp>
        <p:nvSpPr>
          <p:cNvPr id="3" name="Content Placeholder 2"/>
          <p:cNvSpPr>
            <a:spLocks noGrp="1"/>
          </p:cNvSpPr>
          <p:nvPr>
            <p:ph idx="1"/>
          </p:nvPr>
        </p:nvSpPr>
        <p:spPr>
          <a:xfrm>
            <a:off x="1435608" y="762000"/>
            <a:ext cx="7498080" cy="5867400"/>
          </a:xfrm>
        </p:spPr>
        <p:txBody>
          <a:bodyPr>
            <a:noAutofit/>
          </a:bodyPr>
          <a:lstStyle/>
          <a:p>
            <a:r>
              <a:rPr lang="ru-RU" sz="2200" b="1" dirty="0">
                <a:latin typeface="Comic Sans MS" panose="030F0702030302020204" pitchFamily="66" charset="0"/>
              </a:rPr>
              <a:t>ТОЛЕРАНЦИЈА НА НАСИЉЕ = 0 (нула)</a:t>
            </a:r>
            <a:endParaRPr lang="sr-Latn-RS" sz="2200" b="1" dirty="0">
              <a:latin typeface="Comic Sans MS" panose="030F0702030302020204" pitchFamily="66" charset="0"/>
            </a:endParaRPr>
          </a:p>
          <a:p>
            <a:pPr marL="82296" indent="0">
              <a:buNone/>
            </a:pPr>
            <a:endParaRPr lang="ru-RU" sz="800" b="1" dirty="0">
              <a:latin typeface="Comic Sans MS" panose="030F0702030302020204" pitchFamily="66" charset="0"/>
            </a:endParaRPr>
          </a:p>
          <a:p>
            <a:r>
              <a:rPr lang="ru-RU" sz="2200" b="1" dirty="0">
                <a:latin typeface="Comic Sans MS" panose="030F0702030302020204" pitchFamily="66" charset="0"/>
              </a:rPr>
              <a:t>НЕ РЕАГОВАТИ на насиље = ПРИХВАТИТИ, ПОДРЖАВАТИ насиље</a:t>
            </a:r>
            <a:r>
              <a:rPr lang="sr-Latn-RS" sz="2200" b="1" dirty="0">
                <a:latin typeface="Comic Sans MS" panose="030F0702030302020204" pitchFamily="66" charset="0"/>
              </a:rPr>
              <a:t> </a:t>
            </a:r>
            <a:r>
              <a:rPr lang="ru-RU" sz="2200" b="1" dirty="0">
                <a:latin typeface="Comic Sans MS" panose="030F0702030302020204" pitchFamily="66" charset="0"/>
              </a:rPr>
              <a:t>(сагласити се, не помоћи ни жртви ни насилнику)</a:t>
            </a:r>
            <a:endParaRPr lang="sr-Latn-RS" sz="2200" b="1" dirty="0">
              <a:latin typeface="Comic Sans MS" panose="030F0702030302020204" pitchFamily="66" charset="0"/>
            </a:endParaRPr>
          </a:p>
          <a:p>
            <a:pPr marL="82296" indent="0">
              <a:buNone/>
            </a:pPr>
            <a:endParaRPr lang="ru-RU" sz="800" b="1" dirty="0">
              <a:latin typeface="Comic Sans MS" panose="030F0702030302020204" pitchFamily="66" charset="0"/>
            </a:endParaRPr>
          </a:p>
          <a:p>
            <a:r>
              <a:rPr lang="ru-RU" sz="2200" b="1" dirty="0">
                <a:latin typeface="Comic Sans MS" panose="030F0702030302020204" pitchFamily="66" charset="0"/>
              </a:rPr>
              <a:t>СВАКО НАСИЉЕ НАД ДЕЦОМ МОЖЕ СЕ СПРЕЧИТИ</a:t>
            </a:r>
            <a:endParaRPr lang="sr-Latn-RS" sz="2200" b="1" dirty="0">
              <a:latin typeface="Comic Sans MS" panose="030F0702030302020204" pitchFamily="66" charset="0"/>
            </a:endParaRPr>
          </a:p>
          <a:p>
            <a:pPr marL="82296" indent="0">
              <a:buNone/>
            </a:pPr>
            <a:endParaRPr lang="ru-RU" sz="800" b="1" dirty="0">
              <a:latin typeface="Comic Sans MS" panose="030F0702030302020204" pitchFamily="66" charset="0"/>
            </a:endParaRPr>
          </a:p>
          <a:p>
            <a:r>
              <a:rPr lang="ru-RU" sz="2200" b="1" dirty="0">
                <a:latin typeface="Comic Sans MS" panose="030F0702030302020204" pitchFamily="66" charset="0"/>
              </a:rPr>
              <a:t>САВЕЗНИШТВОМ ПРОТИВ НАСИЉА (пре свега са родитељима)</a:t>
            </a:r>
            <a:endParaRPr lang="sr-Latn-RS" sz="2200" b="1" dirty="0">
              <a:latin typeface="Comic Sans MS" panose="030F0702030302020204" pitchFamily="66" charset="0"/>
            </a:endParaRPr>
          </a:p>
          <a:p>
            <a:pPr marL="82296" indent="0">
              <a:buNone/>
            </a:pPr>
            <a:endParaRPr lang="ru-RU" sz="800" b="1" dirty="0">
              <a:latin typeface="Comic Sans MS" panose="030F0702030302020204" pitchFamily="66" charset="0"/>
            </a:endParaRPr>
          </a:p>
          <a:p>
            <a:r>
              <a:rPr lang="ru-RU" sz="2200" b="1" dirty="0">
                <a:latin typeface="Comic Sans MS" panose="030F0702030302020204" pitchFamily="66" charset="0"/>
              </a:rPr>
              <a:t>3 СУ ПОЗИЦИЈЕ У НАСИЉУ (и о свакој треба водити рачуна):</a:t>
            </a:r>
          </a:p>
          <a:p>
            <a:pPr marL="82296" indent="0">
              <a:buNone/>
            </a:pPr>
            <a:r>
              <a:rPr lang="sr-Latn-RS" sz="2200" b="1" dirty="0">
                <a:latin typeface="Comic Sans MS" panose="030F0702030302020204" pitchFamily="66" charset="0"/>
              </a:rPr>
              <a:t>              </a:t>
            </a:r>
            <a:r>
              <a:rPr lang="ru-RU" sz="2200" b="1" dirty="0">
                <a:latin typeface="Comic Sans MS" panose="030F0702030302020204" pitchFamily="66" charset="0"/>
              </a:rPr>
              <a:t>- oсоба која трпи насиље</a:t>
            </a:r>
          </a:p>
          <a:p>
            <a:pPr marL="82296" indent="0">
              <a:buNone/>
            </a:pPr>
            <a:r>
              <a:rPr lang="sr-Latn-RS" sz="2200" b="1" dirty="0">
                <a:latin typeface="Comic Sans MS" panose="030F0702030302020204" pitchFamily="66" charset="0"/>
              </a:rPr>
              <a:t>              </a:t>
            </a:r>
            <a:r>
              <a:rPr lang="ru-RU" sz="2200" b="1" dirty="0">
                <a:latin typeface="Comic Sans MS" panose="030F0702030302020204" pitchFamily="66" charset="0"/>
              </a:rPr>
              <a:t>- oсоба која се насилно понаша</a:t>
            </a:r>
          </a:p>
          <a:p>
            <a:pPr marL="82296" indent="0">
              <a:buNone/>
            </a:pPr>
            <a:r>
              <a:rPr lang="sr-Latn-RS" sz="2200" b="1" dirty="0">
                <a:latin typeface="Comic Sans MS" panose="030F0702030302020204" pitchFamily="66" charset="0"/>
              </a:rPr>
              <a:t>              </a:t>
            </a:r>
            <a:r>
              <a:rPr lang="ru-RU" sz="2200" b="1" dirty="0">
                <a:latin typeface="Comic Sans MS" panose="030F0702030302020204" pitchFamily="66" charset="0"/>
              </a:rPr>
              <a:t>- посматрачи/ћутљива већина</a:t>
            </a:r>
            <a:endParaRPr lang="en-US" sz="2200" b="1" dirty="0">
              <a:latin typeface="Comic Sans MS" panose="030F0702030302020204" pitchFamily="66" charset="0"/>
            </a:endParaRPr>
          </a:p>
        </p:txBody>
      </p:sp>
    </p:spTree>
    <p:extLst>
      <p:ext uri="{BB962C8B-B14F-4D97-AF65-F5344CB8AC3E}">
        <p14:creationId xmlns:p14="http://schemas.microsoft.com/office/powerpoint/2010/main" val="3534249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447800"/>
            <a:ext cx="7084295" cy="423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6178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3200" dirty="0">
                <a:latin typeface="Comic Sans MS" pitchFamily="66" charset="0"/>
              </a:rPr>
              <a:t>РЕДОСЛЕД ПОСТУПАЊА</a:t>
            </a:r>
            <a:endParaRPr lang="hr-HR" sz="3200" dirty="0">
              <a:latin typeface="Comic Sans MS" pitchFamily="66" charset="0"/>
            </a:endParaRPr>
          </a:p>
        </p:txBody>
      </p:sp>
      <p:graphicFrame>
        <p:nvGraphicFramePr>
          <p:cNvPr id="4" name="Content Placeholder 2">
            <a:extLst>
              <a:ext uri="{FF2B5EF4-FFF2-40B4-BE49-F238E27FC236}">
                <a16:creationId xmlns:a16="http://schemas.microsoft.com/office/drawing/2014/main" id="{0DF26779-45D0-4107-BB76-35E9A9D06C40}"/>
              </a:ext>
            </a:extLst>
          </p:cNvPr>
          <p:cNvGraphicFramePr>
            <a:graphicFrameLocks noGrp="1"/>
          </p:cNvGraphicFramePr>
          <p:nvPr>
            <p:ph idx="1"/>
            <p:extLst>
              <p:ext uri="{D42A27DB-BD31-4B8C-83A1-F6EECF244321}">
                <p14:modId xmlns:p14="http://schemas.microsoft.com/office/powerpoint/2010/main" val="70967491"/>
              </p:ext>
            </p:extLst>
          </p:nvPr>
        </p:nvGraphicFramePr>
        <p:xfrm>
          <a:off x="1435100" y="1052736"/>
          <a:ext cx="7499350" cy="5195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8472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graphicFrame>
        <p:nvGraphicFramePr>
          <p:cNvPr id="5" name="Content Placeholder 4">
            <a:extLst>
              <a:ext uri="{FF2B5EF4-FFF2-40B4-BE49-F238E27FC236}">
                <a16:creationId xmlns:a16="http://schemas.microsoft.com/office/drawing/2014/main" id="{4ACA3B0B-52F8-4D7A-997B-80DAFEDD8BEF}"/>
              </a:ext>
            </a:extLst>
          </p:cNvPr>
          <p:cNvGraphicFramePr>
            <a:graphicFrameLocks noGrp="1"/>
          </p:cNvGraphicFramePr>
          <p:nvPr>
            <p:ph idx="1"/>
          </p:nvPr>
        </p:nvGraphicFramePr>
        <p:xfrm>
          <a:off x="755576" y="1340768"/>
          <a:ext cx="8136904"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59531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ru-RU" b="1" dirty="0">
                <a:latin typeface="Comic Sans MS" panose="030F0702030302020204" pitchFamily="66" charset="0"/>
              </a:rPr>
              <a:t>ВАЖНО ЈЕ РАЗЛИКОВАТИ НАСИЉЕ</a:t>
            </a:r>
          </a:p>
          <a:p>
            <a:r>
              <a:rPr lang="ru-RU" dirty="0">
                <a:latin typeface="Comic Sans MS" panose="030F0702030302020204" pitchFamily="66" charset="0"/>
              </a:rPr>
              <a:t>-од непоштовања правила (лакше повреде</a:t>
            </a:r>
            <a:r>
              <a:rPr lang="sr-Latn-RS" dirty="0">
                <a:latin typeface="Comic Sans MS" panose="030F0702030302020204" pitchFamily="66" charset="0"/>
              </a:rPr>
              <a:t> </a:t>
            </a:r>
            <a:r>
              <a:rPr lang="sr-Cyrl-RS" dirty="0">
                <a:latin typeface="Comic Sans MS" panose="030F0702030302020204" pitchFamily="66" charset="0"/>
              </a:rPr>
              <a:t>обавеза</a:t>
            </a:r>
            <a:r>
              <a:rPr lang="ru-RU" dirty="0">
                <a:latin typeface="Comic Sans MS" panose="030F0702030302020204" pitchFamily="66" charset="0"/>
              </a:rPr>
              <a:t>)</a:t>
            </a:r>
          </a:p>
          <a:p>
            <a:r>
              <a:rPr lang="ru-RU" dirty="0">
                <a:latin typeface="Comic Sans MS" panose="030F0702030302020204" pitchFamily="66" charset="0"/>
              </a:rPr>
              <a:t>-од небезбедног понашања</a:t>
            </a:r>
          </a:p>
          <a:p>
            <a:r>
              <a:rPr lang="ru-RU" dirty="0">
                <a:latin typeface="Comic Sans MS" panose="030F0702030302020204" pitchFamily="66" charset="0"/>
              </a:rPr>
              <a:t>-од вршњачког сукоба</a:t>
            </a:r>
            <a:endParaRPr lang="en-US" dirty="0">
              <a:latin typeface="Comic Sans MS" panose="030F0702030302020204" pitchFamily="66" charset="0"/>
            </a:endParaRPr>
          </a:p>
        </p:txBody>
      </p:sp>
    </p:spTree>
    <p:extLst>
      <p:ext uri="{BB962C8B-B14F-4D97-AF65-F5344CB8AC3E}">
        <p14:creationId xmlns:p14="http://schemas.microsoft.com/office/powerpoint/2010/main" val="17981627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1066</TotalTime>
  <Words>1420</Words>
  <Application>Microsoft Office PowerPoint</Application>
  <PresentationFormat>On-screen Show (4:3)</PresentationFormat>
  <Paragraphs>159</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Calibri</vt:lpstr>
      <vt:lpstr>Comic Sans MS</vt:lpstr>
      <vt:lpstr>Corbel</vt:lpstr>
      <vt:lpstr>Gill Sans MT</vt:lpstr>
      <vt:lpstr>Times New Roman</vt:lpstr>
      <vt:lpstr>Verdana</vt:lpstr>
      <vt:lpstr>Wingdings 2</vt:lpstr>
      <vt:lpstr>Solstice</vt:lpstr>
      <vt:lpstr>PowerPoint Presentation</vt:lpstr>
      <vt:lpstr>ПРАВНА УРЕЂЕНОСТ ЗАШТИТЕ ОД НАСИЉА</vt:lpstr>
      <vt:lpstr>ПРАВНА УРЕЂЕНОСТ ЗАШТИТЕ ОД НАСИЉА</vt:lpstr>
      <vt:lpstr>ДОКУМЕНТА (ОПШТА АКТА)                          КОЈА ОБАВЕЗНО ДОНОСИ ОВ УСТАНОВА </vt:lpstr>
      <vt:lpstr>ОСНОВНИ ПРИНЦИПИ </vt:lpstr>
      <vt:lpstr>PowerPoint Presentation</vt:lpstr>
      <vt:lpstr>РЕДОСЛЕД ПОСТУПАЊА</vt:lpstr>
      <vt:lpstr>PowerPoint Presentation</vt:lpstr>
      <vt:lpstr>PowerPoint Presentation</vt:lpstr>
      <vt:lpstr>ИНТЕРВЕНЦИЈА</vt:lpstr>
      <vt:lpstr>Вежба!!!! </vt:lpstr>
      <vt:lpstr>PowerPoint Presentation</vt:lpstr>
      <vt:lpstr>Вежба</vt:lpstr>
      <vt:lpstr>Одељењски старешина:</vt:lpstr>
      <vt:lpstr>Одељењски старешина:</vt:lpstr>
      <vt:lpstr>Одељењски старешина:</vt:lpstr>
      <vt:lpstr>Одељењски старешина:</vt:lpstr>
      <vt:lpstr>Одељењски старешина:</vt:lpstr>
      <vt:lpstr>PowerPoint Presentation</vt:lpstr>
      <vt:lpstr>Одељењски старешина:</vt:lpstr>
      <vt:lpstr>   Одељењски старешина</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Biljana</dc:creator>
  <cp:lastModifiedBy>AleksaE</cp:lastModifiedBy>
  <cp:revision>56</cp:revision>
  <dcterms:created xsi:type="dcterms:W3CDTF">2018-10-27T19:18:25Z</dcterms:created>
  <dcterms:modified xsi:type="dcterms:W3CDTF">2026-05-06T09:51:18Z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a298e84c-1097-4fce-8d6d-ccd2c3ebf238</vt:lpwstr>
  </property>
</Properties>
</file>